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62" r:id="rId3"/>
    <p:sldId id="263" r:id="rId4"/>
    <p:sldId id="264" r:id="rId5"/>
    <p:sldId id="265" r:id="rId6"/>
    <p:sldId id="281" r:id="rId7"/>
    <p:sldId id="266" r:id="rId8"/>
    <p:sldId id="289" r:id="rId9"/>
    <p:sldId id="268" r:id="rId10"/>
    <p:sldId id="269" r:id="rId11"/>
    <p:sldId id="270" r:id="rId12"/>
    <p:sldId id="347" r:id="rId13"/>
    <p:sldId id="348" r:id="rId14"/>
    <p:sldId id="350" r:id="rId15"/>
    <p:sldId id="351" r:id="rId16"/>
    <p:sldId id="352" r:id="rId17"/>
    <p:sldId id="290" r:id="rId18"/>
    <p:sldId id="271" r:id="rId19"/>
    <p:sldId id="353" r:id="rId20"/>
    <p:sldId id="272" r:id="rId21"/>
    <p:sldId id="273" r:id="rId22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53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2" autoAdjust="0"/>
    <p:restoredTop sz="94740"/>
  </p:normalViewPr>
  <p:slideViewPr>
    <p:cSldViewPr snapToGrid="0" snapToObjects="1">
      <p:cViewPr varScale="1">
        <p:scale>
          <a:sx n="82" d="100"/>
          <a:sy n="82" d="100"/>
        </p:scale>
        <p:origin x="39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image" Target="../media/image7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image" Target="../media/image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EB7525-6EB6-473C-BD30-CD6ACFEFBCEC}" type="doc">
      <dgm:prSet loTypeId="urn:microsoft.com/office/officeart/2005/8/layout/bList2" loCatId="list" qsTypeId="urn:microsoft.com/office/officeart/2005/8/quickstyle/3d4" qsCatId="3D" csTypeId="urn:microsoft.com/office/officeart/2005/8/colors/accent1_2" csCatId="accent1" phldr="1"/>
      <dgm:spPr/>
    </dgm:pt>
    <dgm:pt modelId="{CF63EB4F-109D-455F-B2DB-5372E50D5835}">
      <dgm:prSet phldrT="[Texto]"/>
      <dgm:spPr/>
      <dgm:t>
        <a:bodyPr/>
        <a:lstStyle/>
        <a:p>
          <a:r>
            <a:rPr lang="es-ES" dirty="0"/>
            <a:t>Facultad de Salud </a:t>
          </a:r>
          <a:endParaRPr lang="es-CO" dirty="0"/>
        </a:p>
      </dgm:t>
    </dgm:pt>
    <dgm:pt modelId="{5CD35FA9-DBCA-4CB2-A780-0E1D7B297E2D}" type="parTrans" cxnId="{D162964F-084E-4CEC-A8E6-F542A98DFF67}">
      <dgm:prSet/>
      <dgm:spPr/>
      <dgm:t>
        <a:bodyPr/>
        <a:lstStyle/>
        <a:p>
          <a:endParaRPr lang="es-CO"/>
        </a:p>
      </dgm:t>
    </dgm:pt>
    <dgm:pt modelId="{B70B221D-4D41-4E94-80C0-4D13FACA0762}" type="sibTrans" cxnId="{D162964F-084E-4CEC-A8E6-F542A98DFF67}">
      <dgm:prSet/>
      <dgm:spPr/>
      <dgm:t>
        <a:bodyPr/>
        <a:lstStyle/>
        <a:p>
          <a:endParaRPr lang="es-CO"/>
        </a:p>
      </dgm:t>
    </dgm:pt>
    <dgm:pt modelId="{97C9A53F-B4D5-4959-8871-3DD70FDB6D68}">
      <dgm:prSet phldrT="[Texto]"/>
      <dgm:spPr/>
      <dgm:t>
        <a:bodyPr/>
        <a:lstStyle/>
        <a:p>
          <a:r>
            <a:rPr lang="es-ES" dirty="0"/>
            <a:t>Facultad de Ingeniería </a:t>
          </a:r>
          <a:endParaRPr lang="es-CO" dirty="0"/>
        </a:p>
      </dgm:t>
    </dgm:pt>
    <dgm:pt modelId="{E7D80843-E94C-4BCF-89A7-C1024E6C792B}" type="parTrans" cxnId="{667F3A9B-CA3E-4BBB-AB6E-F2145F0CF945}">
      <dgm:prSet/>
      <dgm:spPr/>
      <dgm:t>
        <a:bodyPr/>
        <a:lstStyle/>
        <a:p>
          <a:endParaRPr lang="es-CO"/>
        </a:p>
      </dgm:t>
    </dgm:pt>
    <dgm:pt modelId="{E271C879-23C7-44B3-80F7-D80289F44BB9}" type="sibTrans" cxnId="{667F3A9B-CA3E-4BBB-AB6E-F2145F0CF945}">
      <dgm:prSet/>
      <dgm:spPr/>
      <dgm:t>
        <a:bodyPr/>
        <a:lstStyle/>
        <a:p>
          <a:endParaRPr lang="es-CO"/>
        </a:p>
      </dgm:t>
    </dgm:pt>
    <dgm:pt modelId="{B171C3B2-0725-43AF-8101-04D3F93A426D}">
      <dgm:prSet phldrT="[Texto]"/>
      <dgm:spPr/>
      <dgm:t>
        <a:bodyPr/>
        <a:lstStyle/>
        <a:p>
          <a:r>
            <a:rPr lang="es-ES" dirty="0"/>
            <a:t>Facultad de Ingeniería </a:t>
          </a:r>
          <a:endParaRPr lang="es-CO" dirty="0"/>
        </a:p>
      </dgm:t>
    </dgm:pt>
    <dgm:pt modelId="{BC9827B1-C107-4910-BC74-D9209090F0FD}" type="parTrans" cxnId="{C9895E3B-BB1F-4021-AD4B-D773519CB338}">
      <dgm:prSet/>
      <dgm:spPr/>
      <dgm:t>
        <a:bodyPr/>
        <a:lstStyle/>
        <a:p>
          <a:endParaRPr lang="es-CO"/>
        </a:p>
      </dgm:t>
    </dgm:pt>
    <dgm:pt modelId="{F38AC243-75CA-46B0-A194-9D58EE0ED31F}" type="sibTrans" cxnId="{C9895E3B-BB1F-4021-AD4B-D773519CB338}">
      <dgm:prSet/>
      <dgm:spPr/>
      <dgm:t>
        <a:bodyPr/>
        <a:lstStyle/>
        <a:p>
          <a:endParaRPr lang="es-CO"/>
        </a:p>
      </dgm:t>
    </dgm:pt>
    <dgm:pt modelId="{83FC470C-3365-4209-BB32-EA4CD70D1F46}">
      <dgm:prSet custT="1"/>
      <dgm:spPr/>
      <dgm:t>
        <a:bodyPr/>
        <a:lstStyle/>
        <a:p>
          <a:pPr algn="ctr">
            <a:buNone/>
          </a:pPr>
          <a:r>
            <a:rPr lang="es-ES" sz="2000" dirty="0"/>
            <a:t>Técnico Laboral Auxiliar en Salud Oral</a:t>
          </a:r>
          <a:endParaRPr lang="es-CO" sz="2000" dirty="0"/>
        </a:p>
      </dgm:t>
    </dgm:pt>
    <dgm:pt modelId="{12EB0B71-36CF-46A5-A959-93A883E06C5F}" type="parTrans" cxnId="{0EE55EE2-4083-413E-9923-7882C22E4F6F}">
      <dgm:prSet/>
      <dgm:spPr/>
      <dgm:t>
        <a:bodyPr/>
        <a:lstStyle/>
        <a:p>
          <a:endParaRPr lang="es-CO"/>
        </a:p>
      </dgm:t>
    </dgm:pt>
    <dgm:pt modelId="{E1D509C7-EE9D-48C8-B803-92896BEAFD24}" type="sibTrans" cxnId="{0EE55EE2-4083-413E-9923-7882C22E4F6F}">
      <dgm:prSet/>
      <dgm:spPr/>
      <dgm:t>
        <a:bodyPr/>
        <a:lstStyle/>
        <a:p>
          <a:endParaRPr lang="es-CO"/>
        </a:p>
      </dgm:t>
    </dgm:pt>
    <dgm:pt modelId="{26115B35-AEBD-4108-894F-4C6BC308F5EC}">
      <dgm:prSet custT="1"/>
      <dgm:spPr/>
      <dgm:t>
        <a:bodyPr/>
        <a:lstStyle/>
        <a:p>
          <a:pPr algn="l">
            <a:buNone/>
          </a:pPr>
          <a:r>
            <a:rPr lang="es-ES" sz="2400" dirty="0"/>
            <a:t>           </a:t>
          </a:r>
          <a:r>
            <a:rPr lang="es-ES" sz="1800" dirty="0"/>
            <a:t>Año 2009</a:t>
          </a:r>
          <a:endParaRPr lang="es-CO" sz="1800" dirty="0"/>
        </a:p>
      </dgm:t>
    </dgm:pt>
    <dgm:pt modelId="{7197D8A6-8C4C-4A99-ACD2-EB670B4445C4}" type="parTrans" cxnId="{8EBE3184-6743-434C-9C3D-0533C636FF66}">
      <dgm:prSet/>
      <dgm:spPr/>
      <dgm:t>
        <a:bodyPr/>
        <a:lstStyle/>
        <a:p>
          <a:endParaRPr lang="es-CO"/>
        </a:p>
      </dgm:t>
    </dgm:pt>
    <dgm:pt modelId="{713CB3D6-BF93-418D-9335-3E5010BA72AB}" type="sibTrans" cxnId="{8EBE3184-6743-434C-9C3D-0533C636FF66}">
      <dgm:prSet/>
      <dgm:spPr/>
      <dgm:t>
        <a:bodyPr/>
        <a:lstStyle/>
        <a:p>
          <a:endParaRPr lang="es-CO"/>
        </a:p>
      </dgm:t>
    </dgm:pt>
    <dgm:pt modelId="{F1AB7113-CE2C-4FE0-99B6-87E36CE7AC11}">
      <dgm:prSet custT="1"/>
      <dgm:spPr/>
      <dgm:t>
        <a:bodyPr/>
        <a:lstStyle/>
        <a:p>
          <a:pPr algn="l"/>
          <a:r>
            <a:rPr lang="es-ES" sz="1600" dirty="0"/>
            <a:t>Técnico Laboral en Aplicaciones Web</a:t>
          </a:r>
          <a:endParaRPr lang="es-CO" sz="1600" dirty="0"/>
        </a:p>
      </dgm:t>
    </dgm:pt>
    <dgm:pt modelId="{5EFBD209-D37A-4F7A-92A5-9B0407937FBD}" type="parTrans" cxnId="{6B8595A0-0532-4557-80EE-AD4988FAB390}">
      <dgm:prSet/>
      <dgm:spPr/>
      <dgm:t>
        <a:bodyPr/>
        <a:lstStyle/>
        <a:p>
          <a:endParaRPr lang="es-CO"/>
        </a:p>
      </dgm:t>
    </dgm:pt>
    <dgm:pt modelId="{93611CF0-8269-4EF7-ACD5-99CC84EE3CB0}" type="sibTrans" cxnId="{6B8595A0-0532-4557-80EE-AD4988FAB390}">
      <dgm:prSet/>
      <dgm:spPr/>
      <dgm:t>
        <a:bodyPr/>
        <a:lstStyle/>
        <a:p>
          <a:endParaRPr lang="es-CO"/>
        </a:p>
      </dgm:t>
    </dgm:pt>
    <dgm:pt modelId="{33735896-183D-42F7-8926-327459D4C9FC}">
      <dgm:prSet custT="1"/>
      <dgm:spPr/>
      <dgm:t>
        <a:bodyPr/>
        <a:lstStyle/>
        <a:p>
          <a:pPr algn="l"/>
          <a:r>
            <a:rPr lang="es-ES" sz="1600" dirty="0"/>
            <a:t>Técnico Laboral en Dibujo Mecánico</a:t>
          </a:r>
          <a:endParaRPr lang="es-CO" sz="1600" dirty="0"/>
        </a:p>
      </dgm:t>
    </dgm:pt>
    <dgm:pt modelId="{88B6D1C1-E3B0-4CC7-A858-B4E2DA2583B9}" type="parTrans" cxnId="{8A55170B-6317-4351-A2DC-01484823E35D}">
      <dgm:prSet/>
      <dgm:spPr/>
      <dgm:t>
        <a:bodyPr/>
        <a:lstStyle/>
        <a:p>
          <a:endParaRPr lang="es-CO"/>
        </a:p>
      </dgm:t>
    </dgm:pt>
    <dgm:pt modelId="{336718DC-A59A-4475-8FC6-7149F4C3141C}" type="sibTrans" cxnId="{8A55170B-6317-4351-A2DC-01484823E35D}">
      <dgm:prSet/>
      <dgm:spPr/>
      <dgm:t>
        <a:bodyPr/>
        <a:lstStyle/>
        <a:p>
          <a:endParaRPr lang="es-CO"/>
        </a:p>
      </dgm:t>
    </dgm:pt>
    <dgm:pt modelId="{83478D5A-0E4A-4779-80F8-96BF1CAE18EB}">
      <dgm:prSet custT="1"/>
      <dgm:spPr/>
      <dgm:t>
        <a:bodyPr/>
        <a:lstStyle/>
        <a:p>
          <a:pPr algn="ctr">
            <a:buNone/>
          </a:pPr>
          <a:r>
            <a:rPr lang="es-ES" sz="1600" dirty="0"/>
            <a:t>Trámite de Resoluciones con SEM año 2011</a:t>
          </a:r>
          <a:endParaRPr lang="es-CO" sz="1600" dirty="0"/>
        </a:p>
      </dgm:t>
    </dgm:pt>
    <dgm:pt modelId="{EB45A0F3-8B8B-421D-8224-4B70AFEEF254}" type="parTrans" cxnId="{CF6F97DF-5AE7-4F91-A598-6D470DC5029F}">
      <dgm:prSet/>
      <dgm:spPr/>
      <dgm:t>
        <a:bodyPr/>
        <a:lstStyle/>
        <a:p>
          <a:endParaRPr lang="es-CO"/>
        </a:p>
      </dgm:t>
    </dgm:pt>
    <dgm:pt modelId="{50D6158B-3D4E-42B2-B317-1A0A1812446F}" type="sibTrans" cxnId="{CF6F97DF-5AE7-4F91-A598-6D470DC5029F}">
      <dgm:prSet/>
      <dgm:spPr/>
      <dgm:t>
        <a:bodyPr/>
        <a:lstStyle/>
        <a:p>
          <a:endParaRPr lang="es-CO"/>
        </a:p>
      </dgm:t>
    </dgm:pt>
    <dgm:pt modelId="{0E04B76B-F2FC-4BD8-A5C3-E626EB013F59}">
      <dgm:prSet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s-ES" sz="1600" dirty="0"/>
            <a:t>Técnico Laboral en Sistemas Domóticos</a:t>
          </a:r>
          <a:endParaRPr lang="es-CO" sz="1600" dirty="0"/>
        </a:p>
      </dgm:t>
    </dgm:pt>
    <dgm:pt modelId="{B3D70B3E-3C90-4B95-85F6-11B12A5C13CF}" type="parTrans" cxnId="{D09EFF4E-E878-4E76-A47F-44B0EDC1CDDC}">
      <dgm:prSet/>
      <dgm:spPr/>
      <dgm:t>
        <a:bodyPr/>
        <a:lstStyle/>
        <a:p>
          <a:endParaRPr lang="es-CO"/>
        </a:p>
      </dgm:t>
    </dgm:pt>
    <dgm:pt modelId="{52EA211B-23BE-4BAE-B2D4-4F67CE5D811A}" type="sibTrans" cxnId="{D09EFF4E-E878-4E76-A47F-44B0EDC1CDDC}">
      <dgm:prSet/>
      <dgm:spPr/>
      <dgm:t>
        <a:bodyPr/>
        <a:lstStyle/>
        <a:p>
          <a:endParaRPr lang="es-CO"/>
        </a:p>
      </dgm:t>
    </dgm:pt>
    <dgm:pt modelId="{1004E475-2C30-4561-A288-39B47CC83B50}">
      <dgm:prSet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es-ES" sz="1600" dirty="0"/>
            <a:t>Trámites de Registro Calificados con MEN año 2015</a:t>
          </a:r>
          <a:endParaRPr lang="es-CO" sz="1600" dirty="0"/>
        </a:p>
      </dgm:t>
    </dgm:pt>
    <dgm:pt modelId="{94C30DD4-C2FE-40C5-984D-56B089370612}" type="parTrans" cxnId="{5324F79C-F6CC-4F10-8D6E-CAF6B21D6C5A}">
      <dgm:prSet/>
      <dgm:spPr/>
      <dgm:t>
        <a:bodyPr/>
        <a:lstStyle/>
        <a:p>
          <a:endParaRPr lang="es-CO"/>
        </a:p>
      </dgm:t>
    </dgm:pt>
    <dgm:pt modelId="{9453C40E-F88C-4F88-A35F-E72D4E3FA530}" type="sibTrans" cxnId="{5324F79C-F6CC-4F10-8D6E-CAF6B21D6C5A}">
      <dgm:prSet/>
      <dgm:spPr/>
      <dgm:t>
        <a:bodyPr/>
        <a:lstStyle/>
        <a:p>
          <a:endParaRPr lang="es-CO"/>
        </a:p>
      </dgm:t>
    </dgm:pt>
    <dgm:pt modelId="{07A6A323-EC60-453B-9F20-243C6AE77B36}">
      <dgm:prSet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s-ES" sz="1600" dirty="0"/>
            <a:t>Técnicos Profesionales:</a:t>
          </a:r>
          <a:endParaRPr lang="es-CO" sz="1600" dirty="0"/>
        </a:p>
      </dgm:t>
    </dgm:pt>
    <dgm:pt modelId="{B00983F2-976B-43D1-9469-7047E250DFA0}" type="parTrans" cxnId="{CA37BF8D-725C-443B-B9B6-D821C0EC3BF8}">
      <dgm:prSet/>
      <dgm:spPr/>
      <dgm:t>
        <a:bodyPr/>
        <a:lstStyle/>
        <a:p>
          <a:endParaRPr lang="es-CO"/>
        </a:p>
      </dgm:t>
    </dgm:pt>
    <dgm:pt modelId="{0E82A07D-D809-45FD-8F32-D28EB913AA14}" type="sibTrans" cxnId="{CA37BF8D-725C-443B-B9B6-D821C0EC3BF8}">
      <dgm:prSet/>
      <dgm:spPr/>
      <dgm:t>
        <a:bodyPr/>
        <a:lstStyle/>
        <a:p>
          <a:endParaRPr lang="es-CO"/>
        </a:p>
      </dgm:t>
    </dgm:pt>
    <dgm:pt modelId="{F7685D41-B837-474A-A8FB-C9E55A27D841}">
      <dgm:prSet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s-ES" sz="1600" dirty="0"/>
            <a:t>Control Industrial</a:t>
          </a:r>
          <a:endParaRPr lang="es-CO" sz="1600" dirty="0"/>
        </a:p>
      </dgm:t>
    </dgm:pt>
    <dgm:pt modelId="{62A9EBB2-8DDF-4520-8676-85455DCE74E7}" type="parTrans" cxnId="{57BCF61B-FBEE-4397-B55B-8BD33A80227C}">
      <dgm:prSet/>
      <dgm:spPr/>
      <dgm:t>
        <a:bodyPr/>
        <a:lstStyle/>
        <a:p>
          <a:endParaRPr lang="es-CO"/>
        </a:p>
      </dgm:t>
    </dgm:pt>
    <dgm:pt modelId="{D7859512-12E8-46FE-9994-99D56B094482}" type="sibTrans" cxnId="{57BCF61B-FBEE-4397-B55B-8BD33A80227C}">
      <dgm:prSet/>
      <dgm:spPr/>
      <dgm:t>
        <a:bodyPr/>
        <a:lstStyle/>
        <a:p>
          <a:endParaRPr lang="es-CO"/>
        </a:p>
      </dgm:t>
    </dgm:pt>
    <dgm:pt modelId="{8C6D9423-1522-4F01-9A2E-32E7C43A2508}">
      <dgm:prSet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s-ES" sz="1600" dirty="0"/>
            <a:t>Programación de Computadores </a:t>
          </a:r>
          <a:endParaRPr lang="es-CO" sz="1600" dirty="0"/>
        </a:p>
      </dgm:t>
    </dgm:pt>
    <dgm:pt modelId="{E2CFF367-8E1E-4C13-801B-6FA491A87CDF}" type="parTrans" cxnId="{619E90E4-88FC-42A6-BF98-C99D002C6A5C}">
      <dgm:prSet/>
      <dgm:spPr/>
      <dgm:t>
        <a:bodyPr/>
        <a:lstStyle/>
        <a:p>
          <a:endParaRPr lang="es-CO"/>
        </a:p>
      </dgm:t>
    </dgm:pt>
    <dgm:pt modelId="{CC39FA58-50B1-4791-8CBD-DCEB41EE493E}" type="sibTrans" cxnId="{619E90E4-88FC-42A6-BF98-C99D002C6A5C}">
      <dgm:prSet/>
      <dgm:spPr/>
      <dgm:t>
        <a:bodyPr/>
        <a:lstStyle/>
        <a:p>
          <a:endParaRPr lang="es-CO"/>
        </a:p>
      </dgm:t>
    </dgm:pt>
    <dgm:pt modelId="{3D1A66E4-EE22-4EF4-A89E-FA6509F5BA49}">
      <dgm:prSet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s-ES" sz="1600" dirty="0"/>
            <a:t>Mantenimiento Mecánico</a:t>
          </a:r>
          <a:endParaRPr lang="es-CO" sz="1600" dirty="0"/>
        </a:p>
      </dgm:t>
    </dgm:pt>
    <dgm:pt modelId="{7802FFA0-5B4D-4B41-9F66-1F975DEACA58}" type="parTrans" cxnId="{7F5F9E9B-B586-4C94-A2DE-0479F3A9233D}">
      <dgm:prSet/>
      <dgm:spPr/>
      <dgm:t>
        <a:bodyPr/>
        <a:lstStyle/>
        <a:p>
          <a:endParaRPr lang="es-CO"/>
        </a:p>
      </dgm:t>
    </dgm:pt>
    <dgm:pt modelId="{4D881F29-A04A-410A-906E-9CA87E24136E}" type="sibTrans" cxnId="{7F5F9E9B-B586-4C94-A2DE-0479F3A9233D}">
      <dgm:prSet/>
      <dgm:spPr/>
      <dgm:t>
        <a:bodyPr/>
        <a:lstStyle/>
        <a:p>
          <a:endParaRPr lang="es-CO"/>
        </a:p>
      </dgm:t>
    </dgm:pt>
    <dgm:pt modelId="{0CACEBDA-C02D-4711-B256-E0BC3DE16A04}" type="pres">
      <dgm:prSet presAssocID="{21EB7525-6EB6-473C-BD30-CD6ACFEFBCEC}" presName="diagram" presStyleCnt="0">
        <dgm:presLayoutVars>
          <dgm:dir/>
          <dgm:animLvl val="lvl"/>
          <dgm:resizeHandles val="exact"/>
        </dgm:presLayoutVars>
      </dgm:prSet>
      <dgm:spPr/>
    </dgm:pt>
    <dgm:pt modelId="{8C6228C5-F13C-4479-A67E-BD6AF1D75226}" type="pres">
      <dgm:prSet presAssocID="{CF63EB4F-109D-455F-B2DB-5372E50D5835}" presName="compNode" presStyleCnt="0"/>
      <dgm:spPr/>
    </dgm:pt>
    <dgm:pt modelId="{6FB1B2AF-1154-4E4B-B4AB-32B486A2024D}" type="pres">
      <dgm:prSet presAssocID="{CF63EB4F-109D-455F-B2DB-5372E50D5835}" presName="childRect" presStyleLbl="bgAcc1" presStyleIdx="0" presStyleCnt="3" custScaleX="103650" custScaleY="127938">
        <dgm:presLayoutVars>
          <dgm:bulletEnabled val="1"/>
        </dgm:presLayoutVars>
      </dgm:prSet>
      <dgm:spPr/>
    </dgm:pt>
    <dgm:pt modelId="{915CBA38-5B87-4283-81C0-F621FCE8CD6C}" type="pres">
      <dgm:prSet presAssocID="{CF63EB4F-109D-455F-B2DB-5372E50D5835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E283D73-C0FE-4707-AA3D-D4A039535FBD}" type="pres">
      <dgm:prSet presAssocID="{CF63EB4F-109D-455F-B2DB-5372E50D5835}" presName="parentRect" presStyleLbl="alignNode1" presStyleIdx="0" presStyleCnt="3" custScaleY="130509"/>
      <dgm:spPr/>
    </dgm:pt>
    <dgm:pt modelId="{1252C008-79A5-486F-9233-23A78E2988CA}" type="pres">
      <dgm:prSet presAssocID="{CF63EB4F-109D-455F-B2DB-5372E50D5835}" presName="adorn" presStyleLbl="fgAccFollowNode1" presStyleIdx="0" presStyleCnt="3" custScaleX="152423" custScaleY="148078" custLinFactNeighborX="10576" custLinFactNeighborY="-3022"/>
      <dgm:spPr>
        <a:blipFill rotWithShape="1">
          <a:blip xmlns:r="http://schemas.openxmlformats.org/officeDocument/2006/relationships" r:embed="rId1"/>
          <a:srcRect/>
          <a:stretch>
            <a:fillRect l="-35000" r="-35000"/>
          </a:stretch>
        </a:blipFill>
      </dgm:spPr>
    </dgm:pt>
    <dgm:pt modelId="{0F8FE2B8-FCD7-478C-8BA0-04F82CDE20A1}" type="pres">
      <dgm:prSet presAssocID="{B70B221D-4D41-4E94-80C0-4D13FACA0762}" presName="sibTrans" presStyleLbl="sibTrans2D1" presStyleIdx="0" presStyleCnt="0"/>
      <dgm:spPr/>
    </dgm:pt>
    <dgm:pt modelId="{ECDC2C63-5593-417B-BCA6-80EF6A048D47}" type="pres">
      <dgm:prSet presAssocID="{97C9A53F-B4D5-4959-8871-3DD70FDB6D68}" presName="compNode" presStyleCnt="0"/>
      <dgm:spPr/>
    </dgm:pt>
    <dgm:pt modelId="{833F75EE-FC1E-43CF-B625-D962A26E78F6}" type="pres">
      <dgm:prSet presAssocID="{97C9A53F-B4D5-4959-8871-3DD70FDB6D68}" presName="childRect" presStyleLbl="bgAcc1" presStyleIdx="1" presStyleCnt="3" custScaleX="108932" custScaleY="158137">
        <dgm:presLayoutVars>
          <dgm:bulletEnabled val="1"/>
        </dgm:presLayoutVars>
      </dgm:prSet>
      <dgm:spPr/>
    </dgm:pt>
    <dgm:pt modelId="{B95C2994-DBD2-4F25-9C92-D9BA1C2073C8}" type="pres">
      <dgm:prSet presAssocID="{97C9A53F-B4D5-4959-8871-3DD70FDB6D6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36B6C0F9-0A45-4F73-980B-8C1B9984C817}" type="pres">
      <dgm:prSet presAssocID="{97C9A53F-B4D5-4959-8871-3DD70FDB6D68}" presName="parentRect" presStyleLbl="alignNode1" presStyleIdx="1" presStyleCnt="3"/>
      <dgm:spPr/>
    </dgm:pt>
    <dgm:pt modelId="{AD75C853-6133-4AFC-982D-FC540298BDC4}" type="pres">
      <dgm:prSet presAssocID="{97C9A53F-B4D5-4959-8871-3DD70FDB6D68}" presName="adorn" presStyleLbl="fgAccFollowNode1" presStyleIdx="1" presStyleCnt="3" custScaleX="137776" custScaleY="139419"/>
      <dgm:spPr>
        <a:blipFill rotWithShape="1">
          <a:blip xmlns:r="http://schemas.openxmlformats.org/officeDocument/2006/relationships" r:embed="rId2">
            <a:alphaModFix/>
          </a:blip>
          <a:srcRect/>
          <a:stretch>
            <a:fillRect l="-25000" r="-25000"/>
          </a:stretch>
        </a:blipFill>
      </dgm:spPr>
    </dgm:pt>
    <dgm:pt modelId="{931C2AC7-EC20-4A14-825F-0784F38BA52C}" type="pres">
      <dgm:prSet presAssocID="{E271C879-23C7-44B3-80F7-D80289F44BB9}" presName="sibTrans" presStyleLbl="sibTrans2D1" presStyleIdx="0" presStyleCnt="0"/>
      <dgm:spPr/>
    </dgm:pt>
    <dgm:pt modelId="{6EC902B7-76DE-4B57-807C-497AE6531EAA}" type="pres">
      <dgm:prSet presAssocID="{B171C3B2-0725-43AF-8101-04D3F93A426D}" presName="compNode" presStyleCnt="0"/>
      <dgm:spPr/>
    </dgm:pt>
    <dgm:pt modelId="{9DC9034A-2E7B-45DC-BC21-156DC28C9DB3}" type="pres">
      <dgm:prSet presAssocID="{B171C3B2-0725-43AF-8101-04D3F93A426D}" presName="childRect" presStyleLbl="bgAcc1" presStyleIdx="2" presStyleCnt="3" custScaleX="110031" custScaleY="164331" custLinFactNeighborX="2002" custLinFactNeighborY="-2241">
        <dgm:presLayoutVars>
          <dgm:bulletEnabled val="1"/>
        </dgm:presLayoutVars>
      </dgm:prSet>
      <dgm:spPr/>
    </dgm:pt>
    <dgm:pt modelId="{047F71A4-890C-4F04-8A76-444B43348375}" type="pres">
      <dgm:prSet presAssocID="{B171C3B2-0725-43AF-8101-04D3F93A426D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10CE0A59-F68B-403C-B1FE-A31C0D69BF21}" type="pres">
      <dgm:prSet presAssocID="{B171C3B2-0725-43AF-8101-04D3F93A426D}" presName="parentRect" presStyleLbl="alignNode1" presStyleIdx="2" presStyleCnt="3" custLinFactNeighborX="1001"/>
      <dgm:spPr/>
    </dgm:pt>
    <dgm:pt modelId="{5121001E-F202-41BF-8BB3-D57337C95A20}" type="pres">
      <dgm:prSet presAssocID="{B171C3B2-0725-43AF-8101-04D3F93A426D}" presName="adorn" presStyleLbl="fgAccFollowNode1" presStyleIdx="2" presStyleCnt="3" custScaleX="118161" custScaleY="119599"/>
      <dgm:spPr>
        <a:blipFill rotWithShape="1">
          <a:blip xmlns:r="http://schemas.openxmlformats.org/officeDocument/2006/relationships" r:embed="rId3"/>
          <a:srcRect/>
          <a:stretch>
            <a:fillRect l="-12000" r="-12000"/>
          </a:stretch>
        </a:blipFill>
      </dgm:spPr>
    </dgm:pt>
  </dgm:ptLst>
  <dgm:cxnLst>
    <dgm:cxn modelId="{8A55170B-6317-4351-A2DC-01484823E35D}" srcId="{97C9A53F-B4D5-4959-8871-3DD70FDB6D68}" destId="{33735896-183D-42F7-8926-327459D4C9FC}" srcOrd="3" destOrd="0" parTransId="{88B6D1C1-E3B0-4CC7-A858-B4E2DA2583B9}" sibTransId="{336718DC-A59A-4475-8FC6-7149F4C3141C}"/>
    <dgm:cxn modelId="{57BCF61B-FBEE-4397-B55B-8BD33A80227C}" srcId="{B171C3B2-0725-43AF-8101-04D3F93A426D}" destId="{F7685D41-B837-474A-A8FB-C9E55A27D841}" srcOrd="2" destOrd="0" parTransId="{62A9EBB2-8DDF-4520-8676-85455DCE74E7}" sibTransId="{D7859512-12E8-46FE-9994-99D56B094482}"/>
    <dgm:cxn modelId="{B5866F1E-3EB5-4D76-9DD2-E8A0A26CB403}" type="presOf" srcId="{0E04B76B-F2FC-4BD8-A5C3-E626EB013F59}" destId="{833F75EE-FC1E-43CF-B625-D962A26E78F6}" srcOrd="0" destOrd="1" presId="urn:microsoft.com/office/officeart/2005/8/layout/bList2"/>
    <dgm:cxn modelId="{94270B2B-90C4-4B8A-8C9B-677FF2B2CC2A}" type="presOf" srcId="{CF63EB4F-109D-455F-B2DB-5372E50D5835}" destId="{CE283D73-C0FE-4707-AA3D-D4A039535FBD}" srcOrd="1" destOrd="0" presId="urn:microsoft.com/office/officeart/2005/8/layout/bList2"/>
    <dgm:cxn modelId="{4730B92E-6005-4606-B051-AF3E453D9BEE}" type="presOf" srcId="{21EB7525-6EB6-473C-BD30-CD6ACFEFBCEC}" destId="{0CACEBDA-C02D-4711-B256-E0BC3DE16A04}" srcOrd="0" destOrd="0" presId="urn:microsoft.com/office/officeart/2005/8/layout/bList2"/>
    <dgm:cxn modelId="{C9A6352F-0F28-4054-8554-B8046F874C61}" type="presOf" srcId="{F1AB7113-CE2C-4FE0-99B6-87E36CE7AC11}" destId="{833F75EE-FC1E-43CF-B625-D962A26E78F6}" srcOrd="0" destOrd="2" presId="urn:microsoft.com/office/officeart/2005/8/layout/bList2"/>
    <dgm:cxn modelId="{53D09F36-8208-4889-97E6-D2F08541CD16}" type="presOf" srcId="{8C6D9423-1522-4F01-9A2E-32E7C43A2508}" destId="{9DC9034A-2E7B-45DC-BC21-156DC28C9DB3}" srcOrd="0" destOrd="3" presId="urn:microsoft.com/office/officeart/2005/8/layout/bList2"/>
    <dgm:cxn modelId="{C9895E3B-BB1F-4021-AD4B-D773519CB338}" srcId="{21EB7525-6EB6-473C-BD30-CD6ACFEFBCEC}" destId="{B171C3B2-0725-43AF-8101-04D3F93A426D}" srcOrd="2" destOrd="0" parTransId="{BC9827B1-C107-4910-BC74-D9209090F0FD}" sibTransId="{F38AC243-75CA-46B0-A194-9D58EE0ED31F}"/>
    <dgm:cxn modelId="{D09EFF4E-E878-4E76-A47F-44B0EDC1CDDC}" srcId="{97C9A53F-B4D5-4959-8871-3DD70FDB6D68}" destId="{0E04B76B-F2FC-4BD8-A5C3-E626EB013F59}" srcOrd="1" destOrd="0" parTransId="{B3D70B3E-3C90-4B95-85F6-11B12A5C13CF}" sibTransId="{52EA211B-23BE-4BAE-B2D4-4F67CE5D811A}"/>
    <dgm:cxn modelId="{D162964F-084E-4CEC-A8E6-F542A98DFF67}" srcId="{21EB7525-6EB6-473C-BD30-CD6ACFEFBCEC}" destId="{CF63EB4F-109D-455F-B2DB-5372E50D5835}" srcOrd="0" destOrd="0" parTransId="{5CD35FA9-DBCA-4CB2-A780-0E1D7B297E2D}" sibTransId="{B70B221D-4D41-4E94-80C0-4D13FACA0762}"/>
    <dgm:cxn modelId="{CD219D74-A10B-40EC-BB97-480EE171245B}" type="presOf" srcId="{B171C3B2-0725-43AF-8101-04D3F93A426D}" destId="{047F71A4-890C-4F04-8A76-444B43348375}" srcOrd="0" destOrd="0" presId="urn:microsoft.com/office/officeart/2005/8/layout/bList2"/>
    <dgm:cxn modelId="{D432B27A-F6BD-4108-BC38-DAB532141F28}" type="presOf" srcId="{1004E475-2C30-4561-A288-39B47CC83B50}" destId="{9DC9034A-2E7B-45DC-BC21-156DC28C9DB3}" srcOrd="0" destOrd="0" presId="urn:microsoft.com/office/officeart/2005/8/layout/bList2"/>
    <dgm:cxn modelId="{8EBE3184-6743-434C-9C3D-0533C636FF66}" srcId="{CF63EB4F-109D-455F-B2DB-5372E50D5835}" destId="{26115B35-AEBD-4108-894F-4C6BC308F5EC}" srcOrd="1" destOrd="0" parTransId="{7197D8A6-8C4C-4A99-ACD2-EB670B4445C4}" sibTransId="{713CB3D6-BF93-418D-9335-3E5010BA72AB}"/>
    <dgm:cxn modelId="{2D97E487-A653-4B21-94DD-28F2B07BB6E4}" type="presOf" srcId="{26115B35-AEBD-4108-894F-4C6BC308F5EC}" destId="{6FB1B2AF-1154-4E4B-B4AB-32B486A2024D}" srcOrd="0" destOrd="1" presId="urn:microsoft.com/office/officeart/2005/8/layout/bList2"/>
    <dgm:cxn modelId="{CA37BF8D-725C-443B-B9B6-D821C0EC3BF8}" srcId="{B171C3B2-0725-43AF-8101-04D3F93A426D}" destId="{07A6A323-EC60-453B-9F20-243C6AE77B36}" srcOrd="1" destOrd="0" parTransId="{B00983F2-976B-43D1-9469-7047E250DFA0}" sibTransId="{0E82A07D-D809-45FD-8F32-D28EB913AA14}"/>
    <dgm:cxn modelId="{22B2C092-9665-433C-8949-5408A965C497}" type="presOf" srcId="{97C9A53F-B4D5-4959-8871-3DD70FDB6D68}" destId="{B95C2994-DBD2-4F25-9C92-D9BA1C2073C8}" srcOrd="0" destOrd="0" presId="urn:microsoft.com/office/officeart/2005/8/layout/bList2"/>
    <dgm:cxn modelId="{4B19E995-4E52-4782-8EA9-327B37D376B8}" type="presOf" srcId="{3D1A66E4-EE22-4EF4-A89E-FA6509F5BA49}" destId="{9DC9034A-2E7B-45DC-BC21-156DC28C9DB3}" srcOrd="0" destOrd="4" presId="urn:microsoft.com/office/officeart/2005/8/layout/bList2"/>
    <dgm:cxn modelId="{25932396-A346-48A0-BE33-F1C3DFC22676}" type="presOf" srcId="{E271C879-23C7-44B3-80F7-D80289F44BB9}" destId="{931C2AC7-EC20-4A14-825F-0784F38BA52C}" srcOrd="0" destOrd="0" presId="urn:microsoft.com/office/officeart/2005/8/layout/bList2"/>
    <dgm:cxn modelId="{DC0B8A9A-AF81-4515-86C3-02D612426E5A}" type="presOf" srcId="{B171C3B2-0725-43AF-8101-04D3F93A426D}" destId="{10CE0A59-F68B-403C-B1FE-A31C0D69BF21}" srcOrd="1" destOrd="0" presId="urn:microsoft.com/office/officeart/2005/8/layout/bList2"/>
    <dgm:cxn modelId="{667F3A9B-CA3E-4BBB-AB6E-F2145F0CF945}" srcId="{21EB7525-6EB6-473C-BD30-CD6ACFEFBCEC}" destId="{97C9A53F-B4D5-4959-8871-3DD70FDB6D68}" srcOrd="1" destOrd="0" parTransId="{E7D80843-E94C-4BCF-89A7-C1024E6C792B}" sibTransId="{E271C879-23C7-44B3-80F7-D80289F44BB9}"/>
    <dgm:cxn modelId="{7F5F9E9B-B586-4C94-A2DE-0479F3A9233D}" srcId="{B171C3B2-0725-43AF-8101-04D3F93A426D}" destId="{3D1A66E4-EE22-4EF4-A89E-FA6509F5BA49}" srcOrd="4" destOrd="0" parTransId="{7802FFA0-5B4D-4B41-9F66-1F975DEACA58}" sibTransId="{4D881F29-A04A-410A-906E-9CA87E24136E}"/>
    <dgm:cxn modelId="{5324F79C-F6CC-4F10-8D6E-CAF6B21D6C5A}" srcId="{B171C3B2-0725-43AF-8101-04D3F93A426D}" destId="{1004E475-2C30-4561-A288-39B47CC83B50}" srcOrd="0" destOrd="0" parTransId="{94C30DD4-C2FE-40C5-984D-56B089370612}" sibTransId="{9453C40E-F88C-4F88-A35F-E72D4E3FA530}"/>
    <dgm:cxn modelId="{6B8595A0-0532-4557-80EE-AD4988FAB390}" srcId="{97C9A53F-B4D5-4959-8871-3DD70FDB6D68}" destId="{F1AB7113-CE2C-4FE0-99B6-87E36CE7AC11}" srcOrd="2" destOrd="0" parTransId="{5EFBD209-D37A-4F7A-92A5-9B0407937FBD}" sibTransId="{93611CF0-8269-4EF7-ACD5-99CC84EE3CB0}"/>
    <dgm:cxn modelId="{9297C3A3-2B7C-4314-A55D-9A2F982DBD02}" type="presOf" srcId="{83FC470C-3365-4209-BB32-EA4CD70D1F46}" destId="{6FB1B2AF-1154-4E4B-B4AB-32B486A2024D}" srcOrd="0" destOrd="0" presId="urn:microsoft.com/office/officeart/2005/8/layout/bList2"/>
    <dgm:cxn modelId="{97FD7CAB-72C7-4655-A3E4-3E9CED79343C}" type="presOf" srcId="{F7685D41-B837-474A-A8FB-C9E55A27D841}" destId="{9DC9034A-2E7B-45DC-BC21-156DC28C9DB3}" srcOrd="0" destOrd="2" presId="urn:microsoft.com/office/officeart/2005/8/layout/bList2"/>
    <dgm:cxn modelId="{D036B0CF-44D9-4FAC-B6BC-008A18D1444F}" type="presOf" srcId="{97C9A53F-B4D5-4959-8871-3DD70FDB6D68}" destId="{36B6C0F9-0A45-4F73-980B-8C1B9984C817}" srcOrd="1" destOrd="0" presId="urn:microsoft.com/office/officeart/2005/8/layout/bList2"/>
    <dgm:cxn modelId="{CF6F97DF-5AE7-4F91-A598-6D470DC5029F}" srcId="{97C9A53F-B4D5-4959-8871-3DD70FDB6D68}" destId="{83478D5A-0E4A-4779-80F8-96BF1CAE18EB}" srcOrd="0" destOrd="0" parTransId="{EB45A0F3-8B8B-421D-8224-4B70AFEEF254}" sibTransId="{50D6158B-3D4E-42B2-B317-1A0A1812446F}"/>
    <dgm:cxn modelId="{DD0710E1-7302-4272-B8AD-D8A8D16A0E20}" type="presOf" srcId="{CF63EB4F-109D-455F-B2DB-5372E50D5835}" destId="{915CBA38-5B87-4283-81C0-F621FCE8CD6C}" srcOrd="0" destOrd="0" presId="urn:microsoft.com/office/officeart/2005/8/layout/bList2"/>
    <dgm:cxn modelId="{25FDBFE1-B334-4DBD-8563-BAED5BCF2A8E}" type="presOf" srcId="{B70B221D-4D41-4E94-80C0-4D13FACA0762}" destId="{0F8FE2B8-FCD7-478C-8BA0-04F82CDE20A1}" srcOrd="0" destOrd="0" presId="urn:microsoft.com/office/officeart/2005/8/layout/bList2"/>
    <dgm:cxn modelId="{0EE55EE2-4083-413E-9923-7882C22E4F6F}" srcId="{CF63EB4F-109D-455F-B2DB-5372E50D5835}" destId="{83FC470C-3365-4209-BB32-EA4CD70D1F46}" srcOrd="0" destOrd="0" parTransId="{12EB0B71-36CF-46A5-A959-93A883E06C5F}" sibTransId="{E1D509C7-EE9D-48C8-B803-92896BEAFD24}"/>
    <dgm:cxn modelId="{D6E522E4-7E49-46E6-ADCD-C0AA307F3327}" type="presOf" srcId="{33735896-183D-42F7-8926-327459D4C9FC}" destId="{833F75EE-FC1E-43CF-B625-D962A26E78F6}" srcOrd="0" destOrd="3" presId="urn:microsoft.com/office/officeart/2005/8/layout/bList2"/>
    <dgm:cxn modelId="{619E90E4-88FC-42A6-BF98-C99D002C6A5C}" srcId="{B171C3B2-0725-43AF-8101-04D3F93A426D}" destId="{8C6D9423-1522-4F01-9A2E-32E7C43A2508}" srcOrd="3" destOrd="0" parTransId="{E2CFF367-8E1E-4C13-801B-6FA491A87CDF}" sibTransId="{CC39FA58-50B1-4791-8CBD-DCEB41EE493E}"/>
    <dgm:cxn modelId="{0E7788E5-29AC-4FF2-B617-2CEC97818C70}" type="presOf" srcId="{83478D5A-0E4A-4779-80F8-96BF1CAE18EB}" destId="{833F75EE-FC1E-43CF-B625-D962A26E78F6}" srcOrd="0" destOrd="0" presId="urn:microsoft.com/office/officeart/2005/8/layout/bList2"/>
    <dgm:cxn modelId="{4CF745FC-6020-4DAB-9754-1B977F4939F3}" type="presOf" srcId="{07A6A323-EC60-453B-9F20-243C6AE77B36}" destId="{9DC9034A-2E7B-45DC-BC21-156DC28C9DB3}" srcOrd="0" destOrd="1" presId="urn:microsoft.com/office/officeart/2005/8/layout/bList2"/>
    <dgm:cxn modelId="{144AC9B1-59B0-4157-9A4A-C7B9D7CDF87F}" type="presParOf" srcId="{0CACEBDA-C02D-4711-B256-E0BC3DE16A04}" destId="{8C6228C5-F13C-4479-A67E-BD6AF1D75226}" srcOrd="0" destOrd="0" presId="urn:microsoft.com/office/officeart/2005/8/layout/bList2"/>
    <dgm:cxn modelId="{0E013078-3ECE-46A1-B842-D995812F860D}" type="presParOf" srcId="{8C6228C5-F13C-4479-A67E-BD6AF1D75226}" destId="{6FB1B2AF-1154-4E4B-B4AB-32B486A2024D}" srcOrd="0" destOrd="0" presId="urn:microsoft.com/office/officeart/2005/8/layout/bList2"/>
    <dgm:cxn modelId="{6403310A-9713-4EF3-8CCD-A2878E4EADD5}" type="presParOf" srcId="{8C6228C5-F13C-4479-A67E-BD6AF1D75226}" destId="{915CBA38-5B87-4283-81C0-F621FCE8CD6C}" srcOrd="1" destOrd="0" presId="urn:microsoft.com/office/officeart/2005/8/layout/bList2"/>
    <dgm:cxn modelId="{ABB5379F-5BEC-4921-9643-12A7085E3BBB}" type="presParOf" srcId="{8C6228C5-F13C-4479-A67E-BD6AF1D75226}" destId="{CE283D73-C0FE-4707-AA3D-D4A039535FBD}" srcOrd="2" destOrd="0" presId="urn:microsoft.com/office/officeart/2005/8/layout/bList2"/>
    <dgm:cxn modelId="{83282D11-E4A0-4051-BA58-65DB86A623AD}" type="presParOf" srcId="{8C6228C5-F13C-4479-A67E-BD6AF1D75226}" destId="{1252C008-79A5-486F-9233-23A78E2988CA}" srcOrd="3" destOrd="0" presId="urn:microsoft.com/office/officeart/2005/8/layout/bList2"/>
    <dgm:cxn modelId="{CC8CCD2E-3CCA-4901-AFA7-265A36A7C621}" type="presParOf" srcId="{0CACEBDA-C02D-4711-B256-E0BC3DE16A04}" destId="{0F8FE2B8-FCD7-478C-8BA0-04F82CDE20A1}" srcOrd="1" destOrd="0" presId="urn:microsoft.com/office/officeart/2005/8/layout/bList2"/>
    <dgm:cxn modelId="{3B4DEB1B-B59D-4C05-A6E2-DC283B3640CF}" type="presParOf" srcId="{0CACEBDA-C02D-4711-B256-E0BC3DE16A04}" destId="{ECDC2C63-5593-417B-BCA6-80EF6A048D47}" srcOrd="2" destOrd="0" presId="urn:microsoft.com/office/officeart/2005/8/layout/bList2"/>
    <dgm:cxn modelId="{6AD5A869-9D4A-494A-91B0-3B67CF6BA6D8}" type="presParOf" srcId="{ECDC2C63-5593-417B-BCA6-80EF6A048D47}" destId="{833F75EE-FC1E-43CF-B625-D962A26E78F6}" srcOrd="0" destOrd="0" presId="urn:microsoft.com/office/officeart/2005/8/layout/bList2"/>
    <dgm:cxn modelId="{7AD0921A-68E6-43B4-B6AF-9438F7DB1848}" type="presParOf" srcId="{ECDC2C63-5593-417B-BCA6-80EF6A048D47}" destId="{B95C2994-DBD2-4F25-9C92-D9BA1C2073C8}" srcOrd="1" destOrd="0" presId="urn:microsoft.com/office/officeart/2005/8/layout/bList2"/>
    <dgm:cxn modelId="{D3CEC8CF-B2E9-4BA5-83B6-02B7F140A68A}" type="presParOf" srcId="{ECDC2C63-5593-417B-BCA6-80EF6A048D47}" destId="{36B6C0F9-0A45-4F73-980B-8C1B9984C817}" srcOrd="2" destOrd="0" presId="urn:microsoft.com/office/officeart/2005/8/layout/bList2"/>
    <dgm:cxn modelId="{FD664B34-1405-4D41-B7E5-7CEE4A1DCB66}" type="presParOf" srcId="{ECDC2C63-5593-417B-BCA6-80EF6A048D47}" destId="{AD75C853-6133-4AFC-982D-FC540298BDC4}" srcOrd="3" destOrd="0" presId="urn:microsoft.com/office/officeart/2005/8/layout/bList2"/>
    <dgm:cxn modelId="{22D0C150-4DE4-4D2E-B573-DC93CA2394D0}" type="presParOf" srcId="{0CACEBDA-C02D-4711-B256-E0BC3DE16A04}" destId="{931C2AC7-EC20-4A14-825F-0784F38BA52C}" srcOrd="3" destOrd="0" presId="urn:microsoft.com/office/officeart/2005/8/layout/bList2"/>
    <dgm:cxn modelId="{C20B4D1C-6C57-4691-A891-40E62E38F4F1}" type="presParOf" srcId="{0CACEBDA-C02D-4711-B256-E0BC3DE16A04}" destId="{6EC902B7-76DE-4B57-807C-497AE6531EAA}" srcOrd="4" destOrd="0" presId="urn:microsoft.com/office/officeart/2005/8/layout/bList2"/>
    <dgm:cxn modelId="{37C6E195-373C-4197-B532-A3FE95F401EC}" type="presParOf" srcId="{6EC902B7-76DE-4B57-807C-497AE6531EAA}" destId="{9DC9034A-2E7B-45DC-BC21-156DC28C9DB3}" srcOrd="0" destOrd="0" presId="urn:microsoft.com/office/officeart/2005/8/layout/bList2"/>
    <dgm:cxn modelId="{AA02921F-1719-44D1-A860-BA5716EEF725}" type="presParOf" srcId="{6EC902B7-76DE-4B57-807C-497AE6531EAA}" destId="{047F71A4-890C-4F04-8A76-444B43348375}" srcOrd="1" destOrd="0" presId="urn:microsoft.com/office/officeart/2005/8/layout/bList2"/>
    <dgm:cxn modelId="{E2FE1232-BA2B-4176-B9C7-BA88D00668C2}" type="presParOf" srcId="{6EC902B7-76DE-4B57-807C-497AE6531EAA}" destId="{10CE0A59-F68B-403C-B1FE-A31C0D69BF21}" srcOrd="2" destOrd="0" presId="urn:microsoft.com/office/officeart/2005/8/layout/bList2"/>
    <dgm:cxn modelId="{0D64CB25-2545-4FBC-B325-35F549470366}" type="presParOf" srcId="{6EC902B7-76DE-4B57-807C-497AE6531EAA}" destId="{5121001E-F202-41BF-8BB3-D57337C95A20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A15717-9552-4B92-8A6D-2B5BC5258772}" type="doc">
      <dgm:prSet loTypeId="urn:microsoft.com/office/officeart/2005/8/layout/vList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CO"/>
        </a:p>
      </dgm:t>
    </dgm:pt>
    <dgm:pt modelId="{2A20B822-B3EC-4204-A405-AB170B1922C5}">
      <dgm:prSet phldrT="[Texto]" custT="1"/>
      <dgm:spPr/>
      <dgm:t>
        <a:bodyPr/>
        <a:lstStyle/>
        <a:p>
          <a:r>
            <a:rPr lang="es-ES" sz="2400" dirty="0"/>
            <a:t>Contexto UAM</a:t>
          </a:r>
        </a:p>
        <a:p>
          <a:r>
            <a:rPr lang="es-ES" sz="1800" dirty="0"/>
            <a:t>Programa de articulación de la UAM con los colegios Públicos de la ciudad, trabajo desde la Facultad de Ingeniería . Años 2012-2013</a:t>
          </a:r>
          <a:endParaRPr lang="es-CO" sz="2400" dirty="0"/>
        </a:p>
      </dgm:t>
    </dgm:pt>
    <dgm:pt modelId="{C96066E0-077E-418C-AD82-06BFD4F72411}" type="parTrans" cxnId="{7DA25C4D-CD40-4CA4-86D8-0E3704466EE9}">
      <dgm:prSet/>
      <dgm:spPr/>
      <dgm:t>
        <a:bodyPr/>
        <a:lstStyle/>
        <a:p>
          <a:endParaRPr lang="es-CO"/>
        </a:p>
      </dgm:t>
    </dgm:pt>
    <dgm:pt modelId="{C108986A-1FCE-4C66-A663-49AE4D38987E}" type="sibTrans" cxnId="{7DA25C4D-CD40-4CA4-86D8-0E3704466EE9}">
      <dgm:prSet/>
      <dgm:spPr/>
      <dgm:t>
        <a:bodyPr/>
        <a:lstStyle/>
        <a:p>
          <a:endParaRPr lang="es-CO"/>
        </a:p>
      </dgm:t>
    </dgm:pt>
    <dgm:pt modelId="{5AD650E6-15A6-435A-A095-DB5717D65372}">
      <dgm:prSet phldrT="[Texto]" custT="1"/>
      <dgm:spPr/>
      <dgm:t>
        <a:bodyPr/>
        <a:lstStyle/>
        <a:p>
          <a:pPr marL="0">
            <a:buNone/>
          </a:pPr>
          <a:r>
            <a:rPr lang="es-ES" sz="2400" dirty="0"/>
            <a:t>Objetivo</a:t>
          </a:r>
          <a:endParaRPr lang="es-CO" sz="2400" dirty="0"/>
        </a:p>
      </dgm:t>
    </dgm:pt>
    <dgm:pt modelId="{3632F8FE-CB0B-4B2C-BC28-8D9329D8E361}" type="parTrans" cxnId="{C2CCF9DD-4E37-4003-8941-6AE705569D67}">
      <dgm:prSet/>
      <dgm:spPr/>
      <dgm:t>
        <a:bodyPr/>
        <a:lstStyle/>
        <a:p>
          <a:endParaRPr lang="es-CO"/>
        </a:p>
      </dgm:t>
    </dgm:pt>
    <dgm:pt modelId="{3C0C66F5-2B33-46C0-8DAB-BE6421E0C5E7}" type="sibTrans" cxnId="{C2CCF9DD-4E37-4003-8941-6AE705569D67}">
      <dgm:prSet/>
      <dgm:spPr/>
      <dgm:t>
        <a:bodyPr/>
        <a:lstStyle/>
        <a:p>
          <a:endParaRPr lang="es-CO"/>
        </a:p>
      </dgm:t>
    </dgm:pt>
    <dgm:pt modelId="{6CF762F4-EAAB-46EB-816D-276F21460AB9}">
      <dgm:prSet phldrT="[Texto]" custT="1"/>
      <dgm:spPr/>
      <dgm:t>
        <a:bodyPr/>
        <a:lstStyle/>
        <a:p>
          <a:pPr marL="0" indent="0">
            <a:buNone/>
            <a:tabLst>
              <a:tab pos="903288" algn="l"/>
            </a:tabLst>
          </a:pPr>
          <a:r>
            <a:rPr lang="es-ES" sz="1800" dirty="0"/>
            <a:t>Inserción temprana a los niveles de Educación Superior contribuyendo a la calidad de formación media</a:t>
          </a:r>
          <a:endParaRPr lang="es-CO" sz="1800" dirty="0"/>
        </a:p>
      </dgm:t>
    </dgm:pt>
    <dgm:pt modelId="{D77789AF-85AE-4DFE-8E5A-455D4DF6BCF1}" type="parTrans" cxnId="{93E98570-BF98-4168-9341-282FE593EFC7}">
      <dgm:prSet/>
      <dgm:spPr/>
      <dgm:t>
        <a:bodyPr/>
        <a:lstStyle/>
        <a:p>
          <a:endParaRPr lang="es-CO"/>
        </a:p>
      </dgm:t>
    </dgm:pt>
    <dgm:pt modelId="{E9E325D7-C678-4C51-94CF-7B86C16A0532}" type="sibTrans" cxnId="{93E98570-BF98-4168-9341-282FE593EFC7}">
      <dgm:prSet/>
      <dgm:spPr/>
      <dgm:t>
        <a:bodyPr/>
        <a:lstStyle/>
        <a:p>
          <a:endParaRPr lang="es-CO"/>
        </a:p>
      </dgm:t>
    </dgm:pt>
    <dgm:pt modelId="{9FD6C63A-9722-46B1-B14D-D42A34F30906}">
      <dgm:prSet phldrT="[Texto]" custT="1"/>
      <dgm:spPr/>
      <dgm:t>
        <a:bodyPr/>
        <a:lstStyle/>
        <a:p>
          <a:r>
            <a:rPr lang="es-ES" sz="2400" dirty="0"/>
            <a:t>Participantes </a:t>
          </a:r>
        </a:p>
        <a:p>
          <a:r>
            <a:rPr lang="es-ES" sz="1800" dirty="0"/>
            <a:t>Secretaria de Educación Municipal </a:t>
          </a:r>
        </a:p>
        <a:p>
          <a:r>
            <a:rPr lang="es-CO" sz="1800" dirty="0"/>
            <a:t>60 estudiantes de tres instituciones de la ciudad  seleccionados para el proyecto Piloto</a:t>
          </a:r>
          <a:endParaRPr lang="es-CO" sz="2400" dirty="0"/>
        </a:p>
      </dgm:t>
    </dgm:pt>
    <dgm:pt modelId="{7F4FA548-4706-439D-AA0B-CA826EC18B3A}" type="parTrans" cxnId="{69AB3027-E9FB-482F-BC46-26AD22FA1E1B}">
      <dgm:prSet/>
      <dgm:spPr/>
      <dgm:t>
        <a:bodyPr/>
        <a:lstStyle/>
        <a:p>
          <a:endParaRPr lang="es-CO"/>
        </a:p>
      </dgm:t>
    </dgm:pt>
    <dgm:pt modelId="{5E517106-EBB8-47AE-A218-64B6E1869ECD}" type="sibTrans" cxnId="{69AB3027-E9FB-482F-BC46-26AD22FA1E1B}">
      <dgm:prSet/>
      <dgm:spPr/>
      <dgm:t>
        <a:bodyPr/>
        <a:lstStyle/>
        <a:p>
          <a:endParaRPr lang="es-CO"/>
        </a:p>
      </dgm:t>
    </dgm:pt>
    <dgm:pt modelId="{D613071E-BD3B-42DB-AE0D-98D0FE069395}">
      <dgm:prSet phldrT="[Texto]" custT="1"/>
      <dgm:spPr/>
      <dgm:t>
        <a:bodyPr/>
        <a:lstStyle/>
        <a:p>
          <a:r>
            <a:rPr lang="es-ES" sz="2400" dirty="0"/>
            <a:t> </a:t>
          </a:r>
        </a:p>
        <a:p>
          <a:r>
            <a:rPr lang="es-ES" sz="2400" dirty="0"/>
            <a:t>Resultados</a:t>
          </a:r>
        </a:p>
        <a:p>
          <a:r>
            <a:rPr lang="es-ES" sz="1800" dirty="0"/>
            <a:t>Trabajo directo con las IE en áreas de formación básica: Matemáticas, Física</a:t>
          </a:r>
        </a:p>
        <a:p>
          <a:r>
            <a:rPr lang="es-ES" sz="1800" dirty="0"/>
            <a:t> 17  estudiantes con certificación de ETDH  </a:t>
          </a:r>
        </a:p>
        <a:p>
          <a:r>
            <a:rPr lang="es-ES" sz="1600" dirty="0"/>
            <a:t> </a:t>
          </a:r>
          <a:endParaRPr lang="es-CO" sz="1600" dirty="0"/>
        </a:p>
      </dgm:t>
    </dgm:pt>
    <dgm:pt modelId="{60DA672C-2DCE-463E-820F-3EB05D68EA54}" type="parTrans" cxnId="{6F65FD62-DEFD-4113-85B1-6A26F1BA9834}">
      <dgm:prSet/>
      <dgm:spPr/>
      <dgm:t>
        <a:bodyPr/>
        <a:lstStyle/>
        <a:p>
          <a:endParaRPr lang="es-CO"/>
        </a:p>
      </dgm:t>
    </dgm:pt>
    <dgm:pt modelId="{9582F121-9D9C-48F5-A697-DFBA3C16AC56}" type="sibTrans" cxnId="{6F65FD62-DEFD-4113-85B1-6A26F1BA9834}">
      <dgm:prSet/>
      <dgm:spPr/>
      <dgm:t>
        <a:bodyPr/>
        <a:lstStyle/>
        <a:p>
          <a:endParaRPr lang="es-CO"/>
        </a:p>
      </dgm:t>
    </dgm:pt>
    <dgm:pt modelId="{59D7F139-FCCA-48B3-B77E-0F9EA64C478D}">
      <dgm:prSet phldrT="[Texto]" custT="1"/>
      <dgm:spPr/>
      <dgm:t>
        <a:bodyPr/>
        <a:lstStyle/>
        <a:p>
          <a:endParaRPr lang="es-CO" sz="1800" dirty="0"/>
        </a:p>
      </dgm:t>
    </dgm:pt>
    <dgm:pt modelId="{496F42FD-4D52-4ABD-A5BD-C9E3920A3FE1}" type="parTrans" cxnId="{80F18327-EBE0-483A-B3D6-412167BE8447}">
      <dgm:prSet/>
      <dgm:spPr/>
      <dgm:t>
        <a:bodyPr/>
        <a:lstStyle/>
        <a:p>
          <a:endParaRPr lang="es-CO"/>
        </a:p>
      </dgm:t>
    </dgm:pt>
    <dgm:pt modelId="{06A4A143-0E35-431C-98FE-5A82CB788521}" type="sibTrans" cxnId="{80F18327-EBE0-483A-B3D6-412167BE8447}">
      <dgm:prSet/>
      <dgm:spPr/>
      <dgm:t>
        <a:bodyPr/>
        <a:lstStyle/>
        <a:p>
          <a:endParaRPr lang="es-CO"/>
        </a:p>
      </dgm:t>
    </dgm:pt>
    <dgm:pt modelId="{0A7E4C18-1AD2-48BC-A949-501B9BE38BD1}">
      <dgm:prSet phldrT="[Texto]" custT="1"/>
      <dgm:spPr/>
      <dgm:t>
        <a:bodyPr/>
        <a:lstStyle/>
        <a:p>
          <a:endParaRPr lang="es-CO" sz="2000" dirty="0"/>
        </a:p>
      </dgm:t>
    </dgm:pt>
    <dgm:pt modelId="{2AB22EF3-907A-4822-B99D-9337AC6B9489}" type="parTrans" cxnId="{0D88F9BA-F222-4424-B6C5-A6F9F3C8905A}">
      <dgm:prSet/>
      <dgm:spPr/>
      <dgm:t>
        <a:bodyPr/>
        <a:lstStyle/>
        <a:p>
          <a:endParaRPr lang="es-CO"/>
        </a:p>
      </dgm:t>
    </dgm:pt>
    <dgm:pt modelId="{E0AF283A-F8EF-46E9-9B6C-80AEB782CD3B}" type="sibTrans" cxnId="{0D88F9BA-F222-4424-B6C5-A6F9F3C8905A}">
      <dgm:prSet/>
      <dgm:spPr/>
      <dgm:t>
        <a:bodyPr/>
        <a:lstStyle/>
        <a:p>
          <a:endParaRPr lang="es-CO"/>
        </a:p>
      </dgm:t>
    </dgm:pt>
    <dgm:pt modelId="{57066DD9-84D7-4EFE-AA23-73CF959B157E}">
      <dgm:prSet phldrT="[Texto]" custT="1"/>
      <dgm:spPr/>
      <dgm:t>
        <a:bodyPr/>
        <a:lstStyle/>
        <a:p>
          <a:endParaRPr lang="es-CO" sz="2000" dirty="0"/>
        </a:p>
      </dgm:t>
    </dgm:pt>
    <dgm:pt modelId="{6C91EFB4-3B3C-4C6D-BCE4-172DD9121F03}" type="parTrans" cxnId="{393FF202-3F44-4C48-A0E2-92D7D81A374B}">
      <dgm:prSet/>
      <dgm:spPr/>
      <dgm:t>
        <a:bodyPr/>
        <a:lstStyle/>
        <a:p>
          <a:endParaRPr lang="es-CO"/>
        </a:p>
      </dgm:t>
    </dgm:pt>
    <dgm:pt modelId="{75EF0BC0-7DB4-44A2-9221-9860B2FE8ACF}" type="sibTrans" cxnId="{393FF202-3F44-4C48-A0E2-92D7D81A374B}">
      <dgm:prSet/>
      <dgm:spPr/>
      <dgm:t>
        <a:bodyPr/>
        <a:lstStyle/>
        <a:p>
          <a:endParaRPr lang="es-CO"/>
        </a:p>
      </dgm:t>
    </dgm:pt>
    <dgm:pt modelId="{8A39E1F4-5054-4CE1-89B4-22E5E33F05FB}" type="pres">
      <dgm:prSet presAssocID="{3AA15717-9552-4B92-8A6D-2B5BC5258772}" presName="linear" presStyleCnt="0">
        <dgm:presLayoutVars>
          <dgm:dir/>
          <dgm:resizeHandles val="exact"/>
        </dgm:presLayoutVars>
      </dgm:prSet>
      <dgm:spPr/>
    </dgm:pt>
    <dgm:pt modelId="{CBB90324-8080-49E6-B14B-7CA66F2C617E}" type="pres">
      <dgm:prSet presAssocID="{2A20B822-B3EC-4204-A405-AB170B1922C5}" presName="comp" presStyleCnt="0"/>
      <dgm:spPr/>
    </dgm:pt>
    <dgm:pt modelId="{60295249-87E3-4B19-AF55-E2C888CF0BE2}" type="pres">
      <dgm:prSet presAssocID="{2A20B822-B3EC-4204-A405-AB170B1922C5}" presName="box" presStyleLbl="node1" presStyleIdx="0" presStyleCnt="4" custScaleY="128163" custLinFactNeighborX="1122"/>
      <dgm:spPr/>
    </dgm:pt>
    <dgm:pt modelId="{ED1EA761-306C-4AA4-AD8B-5308B447B942}" type="pres">
      <dgm:prSet presAssocID="{2A20B822-B3EC-4204-A405-AB170B1922C5}" presName="img" presStyleLbl="fgImgPlace1" presStyleIdx="0" presStyleCnt="4" custScaleX="92436" custScaleY="147780" custLinFactNeighborX="-13323" custLinFactNeighborY="-6212"/>
      <dgm:spPr>
        <a:blipFill rotWithShape="1">
          <a:blip xmlns:r="http://schemas.openxmlformats.org/officeDocument/2006/relationships" r:embed="rId1"/>
          <a:srcRect/>
          <a:stretch>
            <a:fillRect t="-7000" b="-7000"/>
          </a:stretch>
        </a:blipFill>
      </dgm:spPr>
    </dgm:pt>
    <dgm:pt modelId="{89EDC287-41E5-4662-B580-FFB236210B9A}" type="pres">
      <dgm:prSet presAssocID="{2A20B822-B3EC-4204-A405-AB170B1922C5}" presName="text" presStyleLbl="node1" presStyleIdx="0" presStyleCnt="4">
        <dgm:presLayoutVars>
          <dgm:bulletEnabled val="1"/>
        </dgm:presLayoutVars>
      </dgm:prSet>
      <dgm:spPr/>
    </dgm:pt>
    <dgm:pt modelId="{0D98962B-1671-4E21-AF4F-5DD0E847655A}" type="pres">
      <dgm:prSet presAssocID="{C108986A-1FCE-4C66-A663-49AE4D38987E}" presName="spacer" presStyleCnt="0"/>
      <dgm:spPr/>
    </dgm:pt>
    <dgm:pt modelId="{212379DD-39D0-41A2-B4C5-DA1CB5831AB0}" type="pres">
      <dgm:prSet presAssocID="{5AD650E6-15A6-435A-A095-DB5717D65372}" presName="comp" presStyleCnt="0"/>
      <dgm:spPr/>
    </dgm:pt>
    <dgm:pt modelId="{FBE75AD9-C873-495B-99C3-4E4DD2D1525B}" type="pres">
      <dgm:prSet presAssocID="{5AD650E6-15A6-435A-A095-DB5717D65372}" presName="box" presStyleLbl="node1" presStyleIdx="1" presStyleCnt="4" custScaleY="138654" custLinFactNeighborY="2502"/>
      <dgm:spPr/>
    </dgm:pt>
    <dgm:pt modelId="{88E6D3B2-1188-456C-A876-0EDD4DBDF6D8}" type="pres">
      <dgm:prSet presAssocID="{5AD650E6-15A6-435A-A095-DB5717D65372}" presName="img" presStyleLbl="fgImgPlace1" presStyleIdx="1" presStyleCnt="4" custScaleX="93843" custScaleY="167676" custLinFactNeighborX="-1747" custLinFactNeighborY="3127"/>
      <dgm:spPr>
        <a:blipFill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6000" b="-46000"/>
          </a:stretch>
        </a:blipFill>
      </dgm:spPr>
    </dgm:pt>
    <dgm:pt modelId="{5CB363A3-BFA9-4C8F-B3F4-898634CF8293}" type="pres">
      <dgm:prSet presAssocID="{5AD650E6-15A6-435A-A095-DB5717D65372}" presName="text" presStyleLbl="node1" presStyleIdx="1" presStyleCnt="4">
        <dgm:presLayoutVars>
          <dgm:bulletEnabled val="1"/>
        </dgm:presLayoutVars>
      </dgm:prSet>
      <dgm:spPr/>
    </dgm:pt>
    <dgm:pt modelId="{B6C2983C-CDB3-4D44-B0D9-C0FD29C270DA}" type="pres">
      <dgm:prSet presAssocID="{3C0C66F5-2B33-46C0-8DAB-BE6421E0C5E7}" presName="spacer" presStyleCnt="0"/>
      <dgm:spPr/>
    </dgm:pt>
    <dgm:pt modelId="{C4963842-701D-4A85-9794-E3893819BED7}" type="pres">
      <dgm:prSet presAssocID="{9FD6C63A-9722-46B1-B14D-D42A34F30906}" presName="comp" presStyleCnt="0"/>
      <dgm:spPr/>
    </dgm:pt>
    <dgm:pt modelId="{8B9B9E28-9713-4D4D-B63F-CE97CD50080E}" type="pres">
      <dgm:prSet presAssocID="{9FD6C63A-9722-46B1-B14D-D42A34F30906}" presName="box" presStyleLbl="node1" presStyleIdx="2" presStyleCnt="4" custScaleY="147444"/>
      <dgm:spPr/>
    </dgm:pt>
    <dgm:pt modelId="{E9E51F41-3A73-481C-89B7-3E67C5DE66C7}" type="pres">
      <dgm:prSet presAssocID="{9FD6C63A-9722-46B1-B14D-D42A34F30906}" presName="img" presStyleLbl="fgImgPlace1" presStyleIdx="2" presStyleCnt="4" custScaleX="95146" custScaleY="161781" custLinFactNeighborX="-4729"/>
      <dgm:spPr>
        <a:blipFill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</dgm:pt>
    <dgm:pt modelId="{26FA0C99-0CDC-43F6-B906-B91E36D00F73}" type="pres">
      <dgm:prSet presAssocID="{9FD6C63A-9722-46B1-B14D-D42A34F30906}" presName="text" presStyleLbl="node1" presStyleIdx="2" presStyleCnt="4">
        <dgm:presLayoutVars>
          <dgm:bulletEnabled val="1"/>
        </dgm:presLayoutVars>
      </dgm:prSet>
      <dgm:spPr/>
    </dgm:pt>
    <dgm:pt modelId="{43000335-758A-4FCE-825E-7D21BEEE4FF1}" type="pres">
      <dgm:prSet presAssocID="{5E517106-EBB8-47AE-A218-64B6E1869ECD}" presName="spacer" presStyleCnt="0"/>
      <dgm:spPr/>
    </dgm:pt>
    <dgm:pt modelId="{930E5778-3A84-46BB-84C9-723BB3ACB93C}" type="pres">
      <dgm:prSet presAssocID="{D613071E-BD3B-42DB-AE0D-98D0FE069395}" presName="comp" presStyleCnt="0"/>
      <dgm:spPr/>
    </dgm:pt>
    <dgm:pt modelId="{7F05E557-6F36-4D13-A2A0-8853573B864A}" type="pres">
      <dgm:prSet presAssocID="{D613071E-BD3B-42DB-AE0D-98D0FE069395}" presName="box" presStyleLbl="node1" presStyleIdx="3" presStyleCnt="4" custScaleY="146035"/>
      <dgm:spPr/>
    </dgm:pt>
    <dgm:pt modelId="{917E1D6A-56DC-4689-A5FD-BDAC3DE3DF3C}" type="pres">
      <dgm:prSet presAssocID="{D613071E-BD3B-42DB-AE0D-98D0FE069395}" presName="img" presStyleLbl="fgImgPlace1" presStyleIdx="3" presStyleCnt="4" custScaleX="92031" custScaleY="176343" custLinFactNeighborX="-7175" custLinFactNeighborY="103"/>
      <dgm:spPr>
        <a:blipFill rotWithShape="1">
          <a:blip xmlns:r="http://schemas.openxmlformats.org/officeDocument/2006/relationships" r:embed="rId4"/>
          <a:srcRect/>
          <a:stretch>
            <a:fillRect l="-13000" r="-13000"/>
          </a:stretch>
        </a:blipFill>
      </dgm:spPr>
    </dgm:pt>
    <dgm:pt modelId="{1EC97527-41C8-4229-BA03-824C4D45B720}" type="pres">
      <dgm:prSet presAssocID="{D613071E-BD3B-42DB-AE0D-98D0FE069395}" presName="text" presStyleLbl="node1" presStyleIdx="3" presStyleCnt="4">
        <dgm:presLayoutVars>
          <dgm:bulletEnabled val="1"/>
        </dgm:presLayoutVars>
      </dgm:prSet>
      <dgm:spPr/>
    </dgm:pt>
  </dgm:ptLst>
  <dgm:cxnLst>
    <dgm:cxn modelId="{393FF202-3F44-4C48-A0E2-92D7D81A374B}" srcId="{2A20B822-B3EC-4204-A405-AB170B1922C5}" destId="{57066DD9-84D7-4EFE-AA23-73CF959B157E}" srcOrd="0" destOrd="0" parTransId="{6C91EFB4-3B3C-4C6D-BCE4-172DD9121F03}" sibTransId="{75EF0BC0-7DB4-44A2-9221-9860B2FE8ACF}"/>
    <dgm:cxn modelId="{97367806-3EFF-46ED-8994-972ADEC3FF1C}" type="presOf" srcId="{0A7E4C18-1AD2-48BC-A949-501B9BE38BD1}" destId="{89EDC287-41E5-4662-B580-FFB236210B9A}" srcOrd="1" destOrd="2" presId="urn:microsoft.com/office/officeart/2005/8/layout/vList4"/>
    <dgm:cxn modelId="{3DFE5B0A-72B9-4B85-8725-3446ED8347CA}" type="presOf" srcId="{D613071E-BD3B-42DB-AE0D-98D0FE069395}" destId="{7F05E557-6F36-4D13-A2A0-8853573B864A}" srcOrd="0" destOrd="0" presId="urn:microsoft.com/office/officeart/2005/8/layout/vList4"/>
    <dgm:cxn modelId="{C5E4090F-AA92-4DE2-BED3-67642C9D479B}" type="presOf" srcId="{59D7F139-FCCA-48B3-B77E-0F9EA64C478D}" destId="{8B9B9E28-9713-4D4D-B63F-CE97CD50080E}" srcOrd="0" destOrd="1" presId="urn:microsoft.com/office/officeart/2005/8/layout/vList4"/>
    <dgm:cxn modelId="{2EB4A714-4AF6-47C7-9B7B-563628ADE8DF}" type="presOf" srcId="{5AD650E6-15A6-435A-A095-DB5717D65372}" destId="{5CB363A3-BFA9-4C8F-B3F4-898634CF8293}" srcOrd="1" destOrd="0" presId="urn:microsoft.com/office/officeart/2005/8/layout/vList4"/>
    <dgm:cxn modelId="{00CD2915-8600-445E-8B3C-BAC7ED0F329E}" type="presOf" srcId="{0A7E4C18-1AD2-48BC-A949-501B9BE38BD1}" destId="{60295249-87E3-4B19-AF55-E2C888CF0BE2}" srcOrd="0" destOrd="2" presId="urn:microsoft.com/office/officeart/2005/8/layout/vList4"/>
    <dgm:cxn modelId="{9B2F8A18-7278-48A5-BC14-EA07275214C5}" type="presOf" srcId="{6CF762F4-EAAB-46EB-816D-276F21460AB9}" destId="{FBE75AD9-C873-495B-99C3-4E4DD2D1525B}" srcOrd="0" destOrd="1" presId="urn:microsoft.com/office/officeart/2005/8/layout/vList4"/>
    <dgm:cxn modelId="{69AB3027-E9FB-482F-BC46-26AD22FA1E1B}" srcId="{3AA15717-9552-4B92-8A6D-2B5BC5258772}" destId="{9FD6C63A-9722-46B1-B14D-D42A34F30906}" srcOrd="2" destOrd="0" parTransId="{7F4FA548-4706-439D-AA0B-CA826EC18B3A}" sibTransId="{5E517106-EBB8-47AE-A218-64B6E1869ECD}"/>
    <dgm:cxn modelId="{80F18327-EBE0-483A-B3D6-412167BE8447}" srcId="{9FD6C63A-9722-46B1-B14D-D42A34F30906}" destId="{59D7F139-FCCA-48B3-B77E-0F9EA64C478D}" srcOrd="0" destOrd="0" parTransId="{496F42FD-4D52-4ABD-A5BD-C9E3920A3FE1}" sibTransId="{06A4A143-0E35-431C-98FE-5A82CB788521}"/>
    <dgm:cxn modelId="{AEB9BF3C-E381-4530-BDA2-40228810C173}" type="presOf" srcId="{9FD6C63A-9722-46B1-B14D-D42A34F30906}" destId="{26FA0C99-0CDC-43F6-B906-B91E36D00F73}" srcOrd="1" destOrd="0" presId="urn:microsoft.com/office/officeart/2005/8/layout/vList4"/>
    <dgm:cxn modelId="{6B38E45D-EB4E-4729-A052-BDBD6D4D1559}" type="presOf" srcId="{2A20B822-B3EC-4204-A405-AB170B1922C5}" destId="{60295249-87E3-4B19-AF55-E2C888CF0BE2}" srcOrd="0" destOrd="0" presId="urn:microsoft.com/office/officeart/2005/8/layout/vList4"/>
    <dgm:cxn modelId="{72545041-01E6-4F04-84DD-07197964B162}" type="presOf" srcId="{59D7F139-FCCA-48B3-B77E-0F9EA64C478D}" destId="{26FA0C99-0CDC-43F6-B906-B91E36D00F73}" srcOrd="1" destOrd="1" presId="urn:microsoft.com/office/officeart/2005/8/layout/vList4"/>
    <dgm:cxn modelId="{6F65FD62-DEFD-4113-85B1-6A26F1BA9834}" srcId="{3AA15717-9552-4B92-8A6D-2B5BC5258772}" destId="{D613071E-BD3B-42DB-AE0D-98D0FE069395}" srcOrd="3" destOrd="0" parTransId="{60DA672C-2DCE-463E-820F-3EB05D68EA54}" sibTransId="{9582F121-9D9C-48F5-A697-DFBA3C16AC56}"/>
    <dgm:cxn modelId="{ADB59044-08A6-4C5F-AD07-F4EB13A9E756}" type="presOf" srcId="{9FD6C63A-9722-46B1-B14D-D42A34F30906}" destId="{8B9B9E28-9713-4D4D-B63F-CE97CD50080E}" srcOrd="0" destOrd="0" presId="urn:microsoft.com/office/officeart/2005/8/layout/vList4"/>
    <dgm:cxn modelId="{7DA25C4D-CD40-4CA4-86D8-0E3704466EE9}" srcId="{3AA15717-9552-4B92-8A6D-2B5BC5258772}" destId="{2A20B822-B3EC-4204-A405-AB170B1922C5}" srcOrd="0" destOrd="0" parTransId="{C96066E0-077E-418C-AD82-06BFD4F72411}" sibTransId="{C108986A-1FCE-4C66-A663-49AE4D38987E}"/>
    <dgm:cxn modelId="{93E98570-BF98-4168-9341-282FE593EFC7}" srcId="{5AD650E6-15A6-435A-A095-DB5717D65372}" destId="{6CF762F4-EAAB-46EB-816D-276F21460AB9}" srcOrd="0" destOrd="0" parTransId="{D77789AF-85AE-4DFE-8E5A-455D4DF6BCF1}" sibTransId="{E9E325D7-C678-4C51-94CF-7B86C16A0532}"/>
    <dgm:cxn modelId="{047F3277-DAD7-4654-BA39-50D4AB1811D3}" type="presOf" srcId="{57066DD9-84D7-4EFE-AA23-73CF959B157E}" destId="{60295249-87E3-4B19-AF55-E2C888CF0BE2}" srcOrd="0" destOrd="1" presId="urn:microsoft.com/office/officeart/2005/8/layout/vList4"/>
    <dgm:cxn modelId="{15C3A585-6E9B-49A6-9090-CF767D57CCA9}" type="presOf" srcId="{2A20B822-B3EC-4204-A405-AB170B1922C5}" destId="{89EDC287-41E5-4662-B580-FFB236210B9A}" srcOrd="1" destOrd="0" presId="urn:microsoft.com/office/officeart/2005/8/layout/vList4"/>
    <dgm:cxn modelId="{B723FCA4-CBB3-4D03-A16F-E4B9C816F2BB}" type="presOf" srcId="{6CF762F4-EAAB-46EB-816D-276F21460AB9}" destId="{5CB363A3-BFA9-4C8F-B3F4-898634CF8293}" srcOrd="1" destOrd="1" presId="urn:microsoft.com/office/officeart/2005/8/layout/vList4"/>
    <dgm:cxn modelId="{E411FBB5-77A3-408F-B0D0-BDF06562F95D}" type="presOf" srcId="{D613071E-BD3B-42DB-AE0D-98D0FE069395}" destId="{1EC97527-41C8-4229-BA03-824C4D45B720}" srcOrd="1" destOrd="0" presId="urn:microsoft.com/office/officeart/2005/8/layout/vList4"/>
    <dgm:cxn modelId="{0D88F9BA-F222-4424-B6C5-A6F9F3C8905A}" srcId="{2A20B822-B3EC-4204-A405-AB170B1922C5}" destId="{0A7E4C18-1AD2-48BC-A949-501B9BE38BD1}" srcOrd="1" destOrd="0" parTransId="{2AB22EF3-907A-4822-B99D-9337AC6B9489}" sibTransId="{E0AF283A-F8EF-46E9-9B6C-80AEB782CD3B}"/>
    <dgm:cxn modelId="{826D36CE-C428-485A-A47D-6D2182E75C9C}" type="presOf" srcId="{3AA15717-9552-4B92-8A6D-2B5BC5258772}" destId="{8A39E1F4-5054-4CE1-89B4-22E5E33F05FB}" srcOrd="0" destOrd="0" presId="urn:microsoft.com/office/officeart/2005/8/layout/vList4"/>
    <dgm:cxn modelId="{C2CCF9DD-4E37-4003-8941-6AE705569D67}" srcId="{3AA15717-9552-4B92-8A6D-2B5BC5258772}" destId="{5AD650E6-15A6-435A-A095-DB5717D65372}" srcOrd="1" destOrd="0" parTransId="{3632F8FE-CB0B-4B2C-BC28-8D9329D8E361}" sibTransId="{3C0C66F5-2B33-46C0-8DAB-BE6421E0C5E7}"/>
    <dgm:cxn modelId="{CF9BEBF1-5EBF-4245-8C48-3CEC5203EDCF}" type="presOf" srcId="{5AD650E6-15A6-435A-A095-DB5717D65372}" destId="{FBE75AD9-C873-495B-99C3-4E4DD2D1525B}" srcOrd="0" destOrd="0" presId="urn:microsoft.com/office/officeart/2005/8/layout/vList4"/>
    <dgm:cxn modelId="{4465A6F6-1ABB-49BD-A2D8-1E12B02A0CD8}" type="presOf" srcId="{57066DD9-84D7-4EFE-AA23-73CF959B157E}" destId="{89EDC287-41E5-4662-B580-FFB236210B9A}" srcOrd="1" destOrd="1" presId="urn:microsoft.com/office/officeart/2005/8/layout/vList4"/>
    <dgm:cxn modelId="{77AD1A6D-94F7-4332-9819-0FAB97AC910A}" type="presParOf" srcId="{8A39E1F4-5054-4CE1-89B4-22E5E33F05FB}" destId="{CBB90324-8080-49E6-B14B-7CA66F2C617E}" srcOrd="0" destOrd="0" presId="urn:microsoft.com/office/officeart/2005/8/layout/vList4"/>
    <dgm:cxn modelId="{25428E42-8EF4-4D6C-90E4-A504CEB42BF8}" type="presParOf" srcId="{CBB90324-8080-49E6-B14B-7CA66F2C617E}" destId="{60295249-87E3-4B19-AF55-E2C888CF0BE2}" srcOrd="0" destOrd="0" presId="urn:microsoft.com/office/officeart/2005/8/layout/vList4"/>
    <dgm:cxn modelId="{DDEAF11A-F016-4022-BC34-744E8414760A}" type="presParOf" srcId="{CBB90324-8080-49E6-B14B-7CA66F2C617E}" destId="{ED1EA761-306C-4AA4-AD8B-5308B447B942}" srcOrd="1" destOrd="0" presId="urn:microsoft.com/office/officeart/2005/8/layout/vList4"/>
    <dgm:cxn modelId="{097CBBEE-27DE-46FB-BAAE-3626CFB6FAB7}" type="presParOf" srcId="{CBB90324-8080-49E6-B14B-7CA66F2C617E}" destId="{89EDC287-41E5-4662-B580-FFB236210B9A}" srcOrd="2" destOrd="0" presId="urn:microsoft.com/office/officeart/2005/8/layout/vList4"/>
    <dgm:cxn modelId="{A806DE8A-F3F5-49C4-B28E-44BC7E713EA0}" type="presParOf" srcId="{8A39E1F4-5054-4CE1-89B4-22E5E33F05FB}" destId="{0D98962B-1671-4E21-AF4F-5DD0E847655A}" srcOrd="1" destOrd="0" presId="urn:microsoft.com/office/officeart/2005/8/layout/vList4"/>
    <dgm:cxn modelId="{06341F88-8A1D-4E8C-8D0B-1F682E424575}" type="presParOf" srcId="{8A39E1F4-5054-4CE1-89B4-22E5E33F05FB}" destId="{212379DD-39D0-41A2-B4C5-DA1CB5831AB0}" srcOrd="2" destOrd="0" presId="urn:microsoft.com/office/officeart/2005/8/layout/vList4"/>
    <dgm:cxn modelId="{A290FAEB-1F49-4508-867D-DF1C99A11BC9}" type="presParOf" srcId="{212379DD-39D0-41A2-B4C5-DA1CB5831AB0}" destId="{FBE75AD9-C873-495B-99C3-4E4DD2D1525B}" srcOrd="0" destOrd="0" presId="urn:microsoft.com/office/officeart/2005/8/layout/vList4"/>
    <dgm:cxn modelId="{7D23D2AC-EAA5-4903-A62A-FE64315079A3}" type="presParOf" srcId="{212379DD-39D0-41A2-B4C5-DA1CB5831AB0}" destId="{88E6D3B2-1188-456C-A876-0EDD4DBDF6D8}" srcOrd="1" destOrd="0" presId="urn:microsoft.com/office/officeart/2005/8/layout/vList4"/>
    <dgm:cxn modelId="{B75CF146-BB21-4F13-B58D-CD0FB6FB9644}" type="presParOf" srcId="{212379DD-39D0-41A2-B4C5-DA1CB5831AB0}" destId="{5CB363A3-BFA9-4C8F-B3F4-898634CF8293}" srcOrd="2" destOrd="0" presId="urn:microsoft.com/office/officeart/2005/8/layout/vList4"/>
    <dgm:cxn modelId="{0D124338-F811-4BAC-B5FD-2A20DC2E15A4}" type="presParOf" srcId="{8A39E1F4-5054-4CE1-89B4-22E5E33F05FB}" destId="{B6C2983C-CDB3-4D44-B0D9-C0FD29C270DA}" srcOrd="3" destOrd="0" presId="urn:microsoft.com/office/officeart/2005/8/layout/vList4"/>
    <dgm:cxn modelId="{ADD66910-37CA-4D3D-9719-149C1F8D7D02}" type="presParOf" srcId="{8A39E1F4-5054-4CE1-89B4-22E5E33F05FB}" destId="{C4963842-701D-4A85-9794-E3893819BED7}" srcOrd="4" destOrd="0" presId="urn:microsoft.com/office/officeart/2005/8/layout/vList4"/>
    <dgm:cxn modelId="{4B7B002F-0628-4861-93C7-883071869A78}" type="presParOf" srcId="{C4963842-701D-4A85-9794-E3893819BED7}" destId="{8B9B9E28-9713-4D4D-B63F-CE97CD50080E}" srcOrd="0" destOrd="0" presId="urn:microsoft.com/office/officeart/2005/8/layout/vList4"/>
    <dgm:cxn modelId="{CF018C8B-2DEE-4A10-A189-937C9966C506}" type="presParOf" srcId="{C4963842-701D-4A85-9794-E3893819BED7}" destId="{E9E51F41-3A73-481C-89B7-3E67C5DE66C7}" srcOrd="1" destOrd="0" presId="urn:microsoft.com/office/officeart/2005/8/layout/vList4"/>
    <dgm:cxn modelId="{2A3147FE-1AED-4DD2-B75E-3979222A5496}" type="presParOf" srcId="{C4963842-701D-4A85-9794-E3893819BED7}" destId="{26FA0C99-0CDC-43F6-B906-B91E36D00F73}" srcOrd="2" destOrd="0" presId="urn:microsoft.com/office/officeart/2005/8/layout/vList4"/>
    <dgm:cxn modelId="{7514D2BC-7F55-4A5C-AF63-5A36D03E6B1F}" type="presParOf" srcId="{8A39E1F4-5054-4CE1-89B4-22E5E33F05FB}" destId="{43000335-758A-4FCE-825E-7D21BEEE4FF1}" srcOrd="5" destOrd="0" presId="urn:microsoft.com/office/officeart/2005/8/layout/vList4"/>
    <dgm:cxn modelId="{0346A48A-FC57-458A-947F-552FC3F58E75}" type="presParOf" srcId="{8A39E1F4-5054-4CE1-89B4-22E5E33F05FB}" destId="{930E5778-3A84-46BB-84C9-723BB3ACB93C}" srcOrd="6" destOrd="0" presId="urn:microsoft.com/office/officeart/2005/8/layout/vList4"/>
    <dgm:cxn modelId="{75692CB2-8DE9-4B19-B502-A28D232F243A}" type="presParOf" srcId="{930E5778-3A84-46BB-84C9-723BB3ACB93C}" destId="{7F05E557-6F36-4D13-A2A0-8853573B864A}" srcOrd="0" destOrd="0" presId="urn:microsoft.com/office/officeart/2005/8/layout/vList4"/>
    <dgm:cxn modelId="{02C67472-1E5E-47CF-9CA1-FB1E49FD206E}" type="presParOf" srcId="{930E5778-3A84-46BB-84C9-723BB3ACB93C}" destId="{917E1D6A-56DC-4689-A5FD-BDAC3DE3DF3C}" srcOrd="1" destOrd="0" presId="urn:microsoft.com/office/officeart/2005/8/layout/vList4"/>
    <dgm:cxn modelId="{A3581F30-F2B2-49B8-8ED6-D22F6B460745}" type="presParOf" srcId="{930E5778-3A84-46BB-84C9-723BB3ACB93C}" destId="{1EC97527-41C8-4229-BA03-824C4D45B72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7456C6-82EF-44F1-9015-20055C9E1F3E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9C3AC188-0B58-47A6-A999-0E4C6EB3DF65}">
      <dgm:prSet phldrT="[Texto]"/>
      <dgm:spPr/>
      <dgm:t>
        <a:bodyPr/>
        <a:lstStyle/>
        <a:p>
          <a:r>
            <a:rPr lang="es-ES" dirty="0"/>
            <a:t>Objetivo</a:t>
          </a:r>
          <a:endParaRPr lang="es-CO" dirty="0"/>
        </a:p>
      </dgm:t>
    </dgm:pt>
    <dgm:pt modelId="{D844EC4B-D865-45EE-A75A-062FBE7C3399}" type="parTrans" cxnId="{EFCE50E5-DC05-44EA-A8CF-613124984FE4}">
      <dgm:prSet/>
      <dgm:spPr/>
      <dgm:t>
        <a:bodyPr/>
        <a:lstStyle/>
        <a:p>
          <a:endParaRPr lang="es-CO"/>
        </a:p>
      </dgm:t>
    </dgm:pt>
    <dgm:pt modelId="{F4C29928-A5CB-4C1D-9A6D-9A261C3986B4}" type="sibTrans" cxnId="{EFCE50E5-DC05-44EA-A8CF-613124984FE4}">
      <dgm:prSet/>
      <dgm:spPr/>
      <dgm:t>
        <a:bodyPr/>
        <a:lstStyle/>
        <a:p>
          <a:endParaRPr lang="es-CO"/>
        </a:p>
      </dgm:t>
    </dgm:pt>
    <dgm:pt modelId="{84FCB368-F71D-4416-90B5-0D1AD086273E}">
      <dgm:prSet phldrT="[Texto]"/>
      <dgm:spPr/>
      <dgm:t>
        <a:bodyPr/>
        <a:lstStyle/>
        <a:p>
          <a:r>
            <a:rPr lang="es-ES" dirty="0"/>
            <a:t>Viabilidad Laboral</a:t>
          </a:r>
          <a:endParaRPr lang="es-CO" dirty="0"/>
        </a:p>
      </dgm:t>
    </dgm:pt>
    <dgm:pt modelId="{F7EE414A-B97D-4742-9C6F-EF418E9E8B49}" type="parTrans" cxnId="{CC4C3190-67FB-4CD6-A3B7-BE49C8AD1B6A}">
      <dgm:prSet/>
      <dgm:spPr/>
      <dgm:t>
        <a:bodyPr/>
        <a:lstStyle/>
        <a:p>
          <a:endParaRPr lang="es-CO"/>
        </a:p>
      </dgm:t>
    </dgm:pt>
    <dgm:pt modelId="{ABCAC5F9-4F6B-4E96-931B-7BE008FC3955}" type="sibTrans" cxnId="{CC4C3190-67FB-4CD6-A3B7-BE49C8AD1B6A}">
      <dgm:prSet/>
      <dgm:spPr/>
      <dgm:t>
        <a:bodyPr/>
        <a:lstStyle/>
        <a:p>
          <a:endParaRPr lang="es-CO"/>
        </a:p>
      </dgm:t>
    </dgm:pt>
    <dgm:pt modelId="{A03FB117-B1A3-4A52-9313-7DAB3A19499F}">
      <dgm:prSet phldrT="[Texto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CO" sz="1600" dirty="0"/>
            <a:t>.</a:t>
          </a:r>
          <a:r>
            <a:rPr lang="es-ES" sz="1800" dirty="0"/>
            <a:t>Identificación de necesidades en el sector Productivo</a:t>
          </a:r>
          <a:endParaRPr lang="es-CO" sz="1800" dirty="0"/>
        </a:p>
      </dgm:t>
    </dgm:pt>
    <dgm:pt modelId="{BBF82F5A-EC1E-4F9D-B0D6-4EDDDE25CC1F}" type="parTrans" cxnId="{42344316-FBCD-402E-BBEB-C6AD6679D2F4}">
      <dgm:prSet/>
      <dgm:spPr/>
      <dgm:t>
        <a:bodyPr/>
        <a:lstStyle/>
        <a:p>
          <a:endParaRPr lang="es-CO"/>
        </a:p>
      </dgm:t>
    </dgm:pt>
    <dgm:pt modelId="{DB40CA87-5ADC-41FA-ADEB-AC32E5131514}" type="sibTrans" cxnId="{42344316-FBCD-402E-BBEB-C6AD6679D2F4}">
      <dgm:prSet/>
      <dgm:spPr/>
      <dgm:t>
        <a:bodyPr/>
        <a:lstStyle/>
        <a:p>
          <a:endParaRPr lang="es-CO"/>
        </a:p>
      </dgm:t>
    </dgm:pt>
    <dgm:pt modelId="{CDEF0296-A604-4D99-A946-EE2B20908486}">
      <dgm:prSet phldrT="[Texto]"/>
      <dgm:spPr/>
      <dgm:t>
        <a:bodyPr/>
        <a:lstStyle/>
        <a:p>
          <a:r>
            <a:rPr lang="es-ES" dirty="0"/>
            <a:t>Viabilidad Académica </a:t>
          </a:r>
          <a:endParaRPr lang="es-CO" dirty="0"/>
        </a:p>
      </dgm:t>
    </dgm:pt>
    <dgm:pt modelId="{BAFA7E4A-3797-4D10-A4BB-FE60A8052056}" type="parTrans" cxnId="{D72A3539-61BA-4742-92D4-F9459F3ACC4B}">
      <dgm:prSet/>
      <dgm:spPr/>
      <dgm:t>
        <a:bodyPr/>
        <a:lstStyle/>
        <a:p>
          <a:endParaRPr lang="es-CO"/>
        </a:p>
      </dgm:t>
    </dgm:pt>
    <dgm:pt modelId="{703AC0CA-B80C-4FD6-8F87-C5B60C14CDC0}" type="sibTrans" cxnId="{D72A3539-61BA-4742-92D4-F9459F3ACC4B}">
      <dgm:prSet/>
      <dgm:spPr/>
      <dgm:t>
        <a:bodyPr/>
        <a:lstStyle/>
        <a:p>
          <a:endParaRPr lang="es-CO"/>
        </a:p>
      </dgm:t>
    </dgm:pt>
    <dgm:pt modelId="{849620C0-B1AC-45AA-9ECF-AC91A55CB074}">
      <dgm:prSet phldrT="[Texto]"/>
      <dgm:spPr/>
      <dgm:t>
        <a:bodyPr/>
        <a:lstStyle/>
        <a:p>
          <a:r>
            <a:rPr lang="es-ES" dirty="0"/>
            <a:t>Viabilidad Financiera</a:t>
          </a:r>
          <a:endParaRPr lang="es-CO" dirty="0"/>
        </a:p>
      </dgm:t>
    </dgm:pt>
    <dgm:pt modelId="{86D75B3E-FCF6-4E4D-8B69-80073349A3B8}" type="parTrans" cxnId="{505966C3-72EA-4BA1-B63E-45FFA6499AE4}">
      <dgm:prSet/>
      <dgm:spPr/>
      <dgm:t>
        <a:bodyPr/>
        <a:lstStyle/>
        <a:p>
          <a:endParaRPr lang="es-CO"/>
        </a:p>
      </dgm:t>
    </dgm:pt>
    <dgm:pt modelId="{79D02E49-6DD4-4C3F-A8DD-9CFD004C501E}" type="sibTrans" cxnId="{505966C3-72EA-4BA1-B63E-45FFA6499AE4}">
      <dgm:prSet/>
      <dgm:spPr/>
      <dgm:t>
        <a:bodyPr/>
        <a:lstStyle/>
        <a:p>
          <a:endParaRPr lang="es-CO"/>
        </a:p>
      </dgm:t>
    </dgm:pt>
    <dgm:pt modelId="{614C7724-621A-4D58-BED7-2A26C96A2F2E}">
      <dgm:prSet phldrT="[Texto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CO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Facilitar el acceso a los jóvenes de colegios oficiales a programas de formación técnica en articulación con la educación media y tecnológica. </a:t>
          </a:r>
          <a:r>
            <a:rPr lang="es-CO" sz="1800" dirty="0"/>
            <a:t>Sólo el 33% de los jóvenes egresados de los colegios públicos de Manizales, accedían a la educación superior</a:t>
          </a:r>
        </a:p>
      </dgm:t>
    </dgm:pt>
    <dgm:pt modelId="{DECCA299-3BD7-49E4-AA47-F87916EDBA7D}" type="parTrans" cxnId="{EE9BBDEB-7383-44E4-8C25-FE57DE751044}">
      <dgm:prSet/>
      <dgm:spPr/>
      <dgm:t>
        <a:bodyPr/>
        <a:lstStyle/>
        <a:p>
          <a:endParaRPr lang="es-CO"/>
        </a:p>
      </dgm:t>
    </dgm:pt>
    <dgm:pt modelId="{87753690-CCAA-4E41-B439-5971E3F89DB2}" type="sibTrans" cxnId="{EE9BBDEB-7383-44E4-8C25-FE57DE751044}">
      <dgm:prSet/>
      <dgm:spPr/>
      <dgm:t>
        <a:bodyPr/>
        <a:lstStyle/>
        <a:p>
          <a:endParaRPr lang="es-CO"/>
        </a:p>
      </dgm:t>
    </dgm:pt>
    <dgm:pt modelId="{D1C3B2FD-BC0E-40B4-AA19-4A5245EE441B}">
      <dgm:prSet phldrT="[Texto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CO" sz="1800" dirty="0"/>
            <a:t>Mesas de trabajo coordinadas con ANDI para revisión de programas existentes</a:t>
          </a:r>
        </a:p>
      </dgm:t>
    </dgm:pt>
    <dgm:pt modelId="{FA82D954-7505-491E-8BCB-4E63D01A2001}" type="parTrans" cxnId="{C850EEDB-B038-4CB0-B25E-134AD4390CEA}">
      <dgm:prSet/>
      <dgm:spPr/>
      <dgm:t>
        <a:bodyPr/>
        <a:lstStyle/>
        <a:p>
          <a:endParaRPr lang="es-CO"/>
        </a:p>
      </dgm:t>
    </dgm:pt>
    <dgm:pt modelId="{A8D244F0-78A6-4205-B495-32BADADC127F}" type="sibTrans" cxnId="{C850EEDB-B038-4CB0-B25E-134AD4390CEA}">
      <dgm:prSet/>
      <dgm:spPr/>
      <dgm:t>
        <a:bodyPr/>
        <a:lstStyle/>
        <a:p>
          <a:endParaRPr lang="es-CO"/>
        </a:p>
      </dgm:t>
    </dgm:pt>
    <dgm:pt modelId="{2AE0C52E-6A30-4B53-A1D5-3D0FCF359E01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CO" sz="1800" dirty="0"/>
            <a:t>Reunión con directivos, conversatorio con docentes y estudiantes</a:t>
          </a:r>
        </a:p>
      </dgm:t>
    </dgm:pt>
    <dgm:pt modelId="{534AE57F-5ECA-43F7-AB69-0AAE13488725}" type="parTrans" cxnId="{458A4CBE-9EBC-4F21-A975-01A736F93CA4}">
      <dgm:prSet/>
      <dgm:spPr/>
      <dgm:t>
        <a:bodyPr/>
        <a:lstStyle/>
        <a:p>
          <a:endParaRPr lang="es-CO"/>
        </a:p>
      </dgm:t>
    </dgm:pt>
    <dgm:pt modelId="{3BDBE77F-DC04-4D93-B35D-DD8C96C5C78F}" type="sibTrans" cxnId="{458A4CBE-9EBC-4F21-A975-01A736F93CA4}">
      <dgm:prSet/>
      <dgm:spPr/>
      <dgm:t>
        <a:bodyPr/>
        <a:lstStyle/>
        <a:p>
          <a:endParaRPr lang="es-CO"/>
        </a:p>
      </dgm:t>
    </dgm:pt>
    <dgm:pt modelId="{E782AB4B-C09C-449B-BC64-660B4FBBF1CC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CO" sz="1800" dirty="0"/>
            <a:t>Revisión y armonización de mallas curriculares: revisión planes de estudios de los programas técnicos y revisión planes de estudio de la media, para validar la posibilidad de reconocer y/o compartir créditos.</a:t>
          </a:r>
        </a:p>
      </dgm:t>
    </dgm:pt>
    <dgm:pt modelId="{0B11F1D8-AD6E-44C2-A5AE-DCB5240D8245}" type="parTrans" cxnId="{349AB7F0-85A2-4CD7-88F7-2BB5E97FEF9D}">
      <dgm:prSet/>
      <dgm:spPr/>
      <dgm:t>
        <a:bodyPr/>
        <a:lstStyle/>
        <a:p>
          <a:endParaRPr lang="es-CO"/>
        </a:p>
      </dgm:t>
    </dgm:pt>
    <dgm:pt modelId="{BDEAA55F-06CE-4B48-B031-CEE1C89BC420}" type="sibTrans" cxnId="{349AB7F0-85A2-4CD7-88F7-2BB5E97FEF9D}">
      <dgm:prSet/>
      <dgm:spPr/>
      <dgm:t>
        <a:bodyPr/>
        <a:lstStyle/>
        <a:p>
          <a:endParaRPr lang="es-CO"/>
        </a:p>
      </dgm:t>
    </dgm:pt>
    <dgm:pt modelId="{C6F9A7FB-BA4D-436C-A025-9DE800A91DDF}">
      <dgm:prSet custT="1"/>
      <dgm:spPr/>
      <dgm:t>
        <a:bodyPr/>
        <a:lstStyle/>
        <a:p>
          <a:pPr>
            <a:buFont typeface="Arial" panose="020B0604020202020204" pitchFamily="34" charset="0"/>
            <a:buChar char="-"/>
          </a:pPr>
          <a:r>
            <a:rPr lang="es-CO" sz="1800" dirty="0"/>
            <a:t>Reunión de presentación del proyecto con los responsables por parte de las universidades (sensibilización)</a:t>
          </a:r>
        </a:p>
      </dgm:t>
    </dgm:pt>
    <dgm:pt modelId="{821BE528-E22C-4738-BB9E-3AC6ADA1974B}" type="parTrans" cxnId="{6E231CA3-55A7-4272-92C3-C2DFC870D861}">
      <dgm:prSet/>
      <dgm:spPr/>
      <dgm:t>
        <a:bodyPr/>
        <a:lstStyle/>
        <a:p>
          <a:endParaRPr lang="es-CO"/>
        </a:p>
      </dgm:t>
    </dgm:pt>
    <dgm:pt modelId="{5B031BC9-8396-401C-82A5-E31E1AD2A492}" type="sibTrans" cxnId="{6E231CA3-55A7-4272-92C3-C2DFC870D861}">
      <dgm:prSet/>
      <dgm:spPr/>
      <dgm:t>
        <a:bodyPr/>
        <a:lstStyle/>
        <a:p>
          <a:endParaRPr lang="es-CO"/>
        </a:p>
      </dgm:t>
    </dgm:pt>
    <dgm:pt modelId="{367DBB5A-5EE6-45ED-9776-1746B67EFE24}">
      <dgm:prSet custT="1"/>
      <dgm:spPr/>
      <dgm:t>
        <a:bodyPr/>
        <a:lstStyle/>
        <a:p>
          <a:pPr>
            <a:buFont typeface="Arial" panose="020B0604020202020204" pitchFamily="34" charset="0"/>
            <a:buChar char="-"/>
          </a:pPr>
          <a:r>
            <a:rPr lang="es-CO" sz="1800" dirty="0"/>
            <a:t>Socialización del ejercicio de viabilidad académica</a:t>
          </a:r>
        </a:p>
      </dgm:t>
    </dgm:pt>
    <dgm:pt modelId="{04E78F96-6F60-4D9E-A273-392CCC41D82F}" type="parTrans" cxnId="{90AA1EAC-6368-4CD5-8867-3AC235B62746}">
      <dgm:prSet/>
      <dgm:spPr/>
      <dgm:t>
        <a:bodyPr/>
        <a:lstStyle/>
        <a:p>
          <a:endParaRPr lang="es-CO"/>
        </a:p>
      </dgm:t>
    </dgm:pt>
    <dgm:pt modelId="{ADC8D189-5E05-42E3-A959-F1E85D4F5AC9}" type="sibTrans" cxnId="{90AA1EAC-6368-4CD5-8867-3AC235B62746}">
      <dgm:prSet/>
      <dgm:spPr/>
      <dgm:t>
        <a:bodyPr/>
        <a:lstStyle/>
        <a:p>
          <a:endParaRPr lang="es-CO"/>
        </a:p>
      </dgm:t>
    </dgm:pt>
    <dgm:pt modelId="{FD75A1F6-F6DE-4A2D-8DC7-FA00E0770D63}" type="pres">
      <dgm:prSet presAssocID="{287456C6-82EF-44F1-9015-20055C9E1F3E}" presName="linearFlow" presStyleCnt="0">
        <dgm:presLayoutVars>
          <dgm:dir/>
          <dgm:animLvl val="lvl"/>
          <dgm:resizeHandles val="exact"/>
        </dgm:presLayoutVars>
      </dgm:prSet>
      <dgm:spPr/>
    </dgm:pt>
    <dgm:pt modelId="{C699719F-68E5-4C87-B5D7-053E93F2563C}" type="pres">
      <dgm:prSet presAssocID="{9C3AC188-0B58-47A6-A999-0E4C6EB3DF65}" presName="composite" presStyleCnt="0"/>
      <dgm:spPr/>
    </dgm:pt>
    <dgm:pt modelId="{BCE712E9-256D-4474-AB0E-0FA25812C64E}" type="pres">
      <dgm:prSet presAssocID="{9C3AC188-0B58-47A6-A999-0E4C6EB3DF65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EFBFABEA-0A7A-40BD-AB31-0AC3BF9B0C21}" type="pres">
      <dgm:prSet presAssocID="{9C3AC188-0B58-47A6-A999-0E4C6EB3DF65}" presName="descendantText" presStyleLbl="alignAcc1" presStyleIdx="0" presStyleCnt="4" custLinFactNeighborX="0" custLinFactNeighborY="11011">
        <dgm:presLayoutVars>
          <dgm:bulletEnabled val="1"/>
        </dgm:presLayoutVars>
      </dgm:prSet>
      <dgm:spPr/>
    </dgm:pt>
    <dgm:pt modelId="{4665FEF7-4F27-49B7-A145-1C143F0E9149}" type="pres">
      <dgm:prSet presAssocID="{F4C29928-A5CB-4C1D-9A6D-9A261C3986B4}" presName="sp" presStyleCnt="0"/>
      <dgm:spPr/>
    </dgm:pt>
    <dgm:pt modelId="{C50A2043-17A4-4DF0-95EA-14A89FB2096F}" type="pres">
      <dgm:prSet presAssocID="{84FCB368-F71D-4416-90B5-0D1AD086273E}" presName="composite" presStyleCnt="0"/>
      <dgm:spPr/>
    </dgm:pt>
    <dgm:pt modelId="{984FB47D-4CEA-446D-A208-720A58029E7E}" type="pres">
      <dgm:prSet presAssocID="{84FCB368-F71D-4416-90B5-0D1AD086273E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FECDD5F6-2097-4820-A078-C91DF2D112EA}" type="pres">
      <dgm:prSet presAssocID="{84FCB368-F71D-4416-90B5-0D1AD086273E}" presName="descendantText" presStyleLbl="alignAcc1" presStyleIdx="1" presStyleCnt="4">
        <dgm:presLayoutVars>
          <dgm:bulletEnabled val="1"/>
        </dgm:presLayoutVars>
      </dgm:prSet>
      <dgm:spPr/>
    </dgm:pt>
    <dgm:pt modelId="{853C62F9-6067-465A-B3C3-6EF82802A5F9}" type="pres">
      <dgm:prSet presAssocID="{ABCAC5F9-4F6B-4E96-931B-7BE008FC3955}" presName="sp" presStyleCnt="0"/>
      <dgm:spPr/>
    </dgm:pt>
    <dgm:pt modelId="{B3F20180-834D-4968-B1E6-8B33F13F0DFB}" type="pres">
      <dgm:prSet presAssocID="{CDEF0296-A604-4D99-A946-EE2B20908486}" presName="composite" presStyleCnt="0"/>
      <dgm:spPr/>
    </dgm:pt>
    <dgm:pt modelId="{AD1CFE24-91ED-4ECB-9404-9C1C3DACCDA0}" type="pres">
      <dgm:prSet presAssocID="{CDEF0296-A604-4D99-A946-EE2B20908486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0A476D8A-3C87-41C0-B77A-F7F7E554D02B}" type="pres">
      <dgm:prSet presAssocID="{CDEF0296-A604-4D99-A946-EE2B20908486}" presName="descendantText" presStyleLbl="alignAcc1" presStyleIdx="2" presStyleCnt="4" custLinFactNeighborX="0" custLinFactNeighborY="-1101">
        <dgm:presLayoutVars>
          <dgm:bulletEnabled val="1"/>
        </dgm:presLayoutVars>
      </dgm:prSet>
      <dgm:spPr/>
    </dgm:pt>
    <dgm:pt modelId="{A1B7D1B4-5D08-4031-BDFA-DECE9A76BD4C}" type="pres">
      <dgm:prSet presAssocID="{703AC0CA-B80C-4FD6-8F87-C5B60C14CDC0}" presName="sp" presStyleCnt="0"/>
      <dgm:spPr/>
    </dgm:pt>
    <dgm:pt modelId="{C414FB8A-82C3-46CE-9544-1A4E6CE5CA23}" type="pres">
      <dgm:prSet presAssocID="{849620C0-B1AC-45AA-9ECF-AC91A55CB074}" presName="composite" presStyleCnt="0"/>
      <dgm:spPr/>
    </dgm:pt>
    <dgm:pt modelId="{9765EC9C-99D8-4F59-A5D7-78741B8F960A}" type="pres">
      <dgm:prSet presAssocID="{849620C0-B1AC-45AA-9ECF-AC91A55CB074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1FF34A48-F829-42B4-9AC3-BA88EE905AAE}" type="pres">
      <dgm:prSet presAssocID="{849620C0-B1AC-45AA-9ECF-AC91A55CB074}" presName="descendantText" presStyleLbl="alignAcc1" presStyleIdx="3" presStyleCnt="4" custLinFactNeighborX="0">
        <dgm:presLayoutVars>
          <dgm:bulletEnabled val="1"/>
        </dgm:presLayoutVars>
      </dgm:prSet>
      <dgm:spPr/>
    </dgm:pt>
  </dgm:ptLst>
  <dgm:cxnLst>
    <dgm:cxn modelId="{04B1AC05-370C-4146-B2D3-0DAD474E4DA9}" type="presOf" srcId="{CDEF0296-A604-4D99-A946-EE2B20908486}" destId="{AD1CFE24-91ED-4ECB-9404-9C1C3DACCDA0}" srcOrd="0" destOrd="0" presId="urn:microsoft.com/office/officeart/2005/8/layout/chevron2"/>
    <dgm:cxn modelId="{42344316-FBCD-402E-BBEB-C6AD6679D2F4}" srcId="{84FCB368-F71D-4416-90B5-0D1AD086273E}" destId="{A03FB117-B1A3-4A52-9313-7DAB3A19499F}" srcOrd="0" destOrd="0" parTransId="{BBF82F5A-EC1E-4F9D-B0D6-4EDDDE25CC1F}" sibTransId="{DB40CA87-5ADC-41FA-ADEB-AC32E5131514}"/>
    <dgm:cxn modelId="{6019A824-BF71-4695-B9CD-F8D3B807F36D}" type="presOf" srcId="{614C7724-621A-4D58-BED7-2A26C96A2F2E}" destId="{EFBFABEA-0A7A-40BD-AB31-0AC3BF9B0C21}" srcOrd="0" destOrd="0" presId="urn:microsoft.com/office/officeart/2005/8/layout/chevron2"/>
    <dgm:cxn modelId="{52FA2728-5BF6-4403-AAB7-D7737CF028CC}" type="presOf" srcId="{849620C0-B1AC-45AA-9ECF-AC91A55CB074}" destId="{9765EC9C-99D8-4F59-A5D7-78741B8F960A}" srcOrd="0" destOrd="0" presId="urn:microsoft.com/office/officeart/2005/8/layout/chevron2"/>
    <dgm:cxn modelId="{F0E69D2F-EC26-4167-AC87-AA8C6769D260}" type="presOf" srcId="{287456C6-82EF-44F1-9015-20055C9E1F3E}" destId="{FD75A1F6-F6DE-4A2D-8DC7-FA00E0770D63}" srcOrd="0" destOrd="0" presId="urn:microsoft.com/office/officeart/2005/8/layout/chevron2"/>
    <dgm:cxn modelId="{D72A3539-61BA-4742-92D4-F9459F3ACC4B}" srcId="{287456C6-82EF-44F1-9015-20055C9E1F3E}" destId="{CDEF0296-A604-4D99-A946-EE2B20908486}" srcOrd="2" destOrd="0" parTransId="{BAFA7E4A-3797-4D10-A4BB-FE60A8052056}" sibTransId="{703AC0CA-B80C-4FD6-8F87-C5B60C14CDC0}"/>
    <dgm:cxn modelId="{ACA3253B-DC01-472B-8A0C-622B91B15589}" type="presOf" srcId="{367DBB5A-5EE6-45ED-9776-1746B67EFE24}" destId="{1FF34A48-F829-42B4-9AC3-BA88EE905AAE}" srcOrd="0" destOrd="1" presId="urn:microsoft.com/office/officeart/2005/8/layout/chevron2"/>
    <dgm:cxn modelId="{C2B19460-3F8D-4C26-8BCB-30B40B74BF15}" type="presOf" srcId="{84FCB368-F71D-4416-90B5-0D1AD086273E}" destId="{984FB47D-4CEA-446D-A208-720A58029E7E}" srcOrd="0" destOrd="0" presId="urn:microsoft.com/office/officeart/2005/8/layout/chevron2"/>
    <dgm:cxn modelId="{848ADE68-8110-4780-BE3F-4F766BEA0964}" type="presOf" srcId="{D1C3B2FD-BC0E-40B4-AA19-4A5245EE441B}" destId="{FECDD5F6-2097-4820-A078-C91DF2D112EA}" srcOrd="0" destOrd="1" presId="urn:microsoft.com/office/officeart/2005/8/layout/chevron2"/>
    <dgm:cxn modelId="{6E14235A-CBFC-42D0-A17B-CCB30377AD4B}" type="presOf" srcId="{C6F9A7FB-BA4D-436C-A025-9DE800A91DDF}" destId="{1FF34A48-F829-42B4-9AC3-BA88EE905AAE}" srcOrd="0" destOrd="0" presId="urn:microsoft.com/office/officeart/2005/8/layout/chevron2"/>
    <dgm:cxn modelId="{CC4C3190-67FB-4CD6-A3B7-BE49C8AD1B6A}" srcId="{287456C6-82EF-44F1-9015-20055C9E1F3E}" destId="{84FCB368-F71D-4416-90B5-0D1AD086273E}" srcOrd="1" destOrd="0" parTransId="{F7EE414A-B97D-4742-9C6F-EF418E9E8B49}" sibTransId="{ABCAC5F9-4F6B-4E96-931B-7BE008FC3955}"/>
    <dgm:cxn modelId="{6E231CA3-55A7-4272-92C3-C2DFC870D861}" srcId="{849620C0-B1AC-45AA-9ECF-AC91A55CB074}" destId="{C6F9A7FB-BA4D-436C-A025-9DE800A91DDF}" srcOrd="0" destOrd="0" parTransId="{821BE528-E22C-4738-BB9E-3AC6ADA1974B}" sibTransId="{5B031BC9-8396-401C-82A5-E31E1AD2A492}"/>
    <dgm:cxn modelId="{90AA1EAC-6368-4CD5-8867-3AC235B62746}" srcId="{849620C0-B1AC-45AA-9ECF-AC91A55CB074}" destId="{367DBB5A-5EE6-45ED-9776-1746B67EFE24}" srcOrd="1" destOrd="0" parTransId="{04E78F96-6F60-4D9E-A273-392CCC41D82F}" sibTransId="{ADC8D189-5E05-42E3-A959-F1E85D4F5AC9}"/>
    <dgm:cxn modelId="{9FEACFBC-B15B-46FB-A2E2-305EAFE59DFF}" type="presOf" srcId="{9C3AC188-0B58-47A6-A999-0E4C6EB3DF65}" destId="{BCE712E9-256D-4474-AB0E-0FA25812C64E}" srcOrd="0" destOrd="0" presId="urn:microsoft.com/office/officeart/2005/8/layout/chevron2"/>
    <dgm:cxn modelId="{458A4CBE-9EBC-4F21-A975-01A736F93CA4}" srcId="{CDEF0296-A604-4D99-A946-EE2B20908486}" destId="{2AE0C52E-6A30-4B53-A1D5-3D0FCF359E01}" srcOrd="0" destOrd="0" parTransId="{534AE57F-5ECA-43F7-AB69-0AAE13488725}" sibTransId="{3BDBE77F-DC04-4D93-B35D-DD8C96C5C78F}"/>
    <dgm:cxn modelId="{505966C3-72EA-4BA1-B63E-45FFA6499AE4}" srcId="{287456C6-82EF-44F1-9015-20055C9E1F3E}" destId="{849620C0-B1AC-45AA-9ECF-AC91A55CB074}" srcOrd="3" destOrd="0" parTransId="{86D75B3E-FCF6-4E4D-8B69-80073349A3B8}" sibTransId="{79D02E49-6DD4-4C3F-A8DD-9CFD004C501E}"/>
    <dgm:cxn modelId="{CF8DB5CF-52A6-4741-BB26-8B5D6E1919FB}" type="presOf" srcId="{A03FB117-B1A3-4A52-9313-7DAB3A19499F}" destId="{FECDD5F6-2097-4820-A078-C91DF2D112EA}" srcOrd="0" destOrd="0" presId="urn:microsoft.com/office/officeart/2005/8/layout/chevron2"/>
    <dgm:cxn modelId="{600321DA-9D37-48DB-8FBD-440921E7C890}" type="presOf" srcId="{2AE0C52E-6A30-4B53-A1D5-3D0FCF359E01}" destId="{0A476D8A-3C87-41C0-B77A-F7F7E554D02B}" srcOrd="0" destOrd="0" presId="urn:microsoft.com/office/officeart/2005/8/layout/chevron2"/>
    <dgm:cxn modelId="{C850EEDB-B038-4CB0-B25E-134AD4390CEA}" srcId="{84FCB368-F71D-4416-90B5-0D1AD086273E}" destId="{D1C3B2FD-BC0E-40B4-AA19-4A5245EE441B}" srcOrd="1" destOrd="0" parTransId="{FA82D954-7505-491E-8BCB-4E63D01A2001}" sibTransId="{A8D244F0-78A6-4205-B495-32BADADC127F}"/>
    <dgm:cxn modelId="{EFCE50E5-DC05-44EA-A8CF-613124984FE4}" srcId="{287456C6-82EF-44F1-9015-20055C9E1F3E}" destId="{9C3AC188-0B58-47A6-A999-0E4C6EB3DF65}" srcOrd="0" destOrd="0" parTransId="{D844EC4B-D865-45EE-A75A-062FBE7C3399}" sibTransId="{F4C29928-A5CB-4C1D-9A6D-9A261C3986B4}"/>
    <dgm:cxn modelId="{B20B84E6-4920-470A-8C0F-55C8A17F5670}" type="presOf" srcId="{E782AB4B-C09C-449B-BC64-660B4FBBF1CC}" destId="{0A476D8A-3C87-41C0-B77A-F7F7E554D02B}" srcOrd="0" destOrd="1" presId="urn:microsoft.com/office/officeart/2005/8/layout/chevron2"/>
    <dgm:cxn modelId="{EE9BBDEB-7383-44E4-8C25-FE57DE751044}" srcId="{9C3AC188-0B58-47A6-A999-0E4C6EB3DF65}" destId="{614C7724-621A-4D58-BED7-2A26C96A2F2E}" srcOrd="0" destOrd="0" parTransId="{DECCA299-3BD7-49E4-AA47-F87916EDBA7D}" sibTransId="{87753690-CCAA-4E41-B439-5971E3F89DB2}"/>
    <dgm:cxn modelId="{349AB7F0-85A2-4CD7-88F7-2BB5E97FEF9D}" srcId="{CDEF0296-A604-4D99-A946-EE2B20908486}" destId="{E782AB4B-C09C-449B-BC64-660B4FBBF1CC}" srcOrd="1" destOrd="0" parTransId="{0B11F1D8-AD6E-44C2-A5AE-DCB5240D8245}" sibTransId="{BDEAA55F-06CE-4B48-B031-CEE1C89BC420}"/>
    <dgm:cxn modelId="{B5320A8F-AEA7-4F78-8F69-F43D1DB9587A}" type="presParOf" srcId="{FD75A1F6-F6DE-4A2D-8DC7-FA00E0770D63}" destId="{C699719F-68E5-4C87-B5D7-053E93F2563C}" srcOrd="0" destOrd="0" presId="urn:microsoft.com/office/officeart/2005/8/layout/chevron2"/>
    <dgm:cxn modelId="{4C361887-5D47-4C47-9064-C2F0822584A0}" type="presParOf" srcId="{C699719F-68E5-4C87-B5D7-053E93F2563C}" destId="{BCE712E9-256D-4474-AB0E-0FA25812C64E}" srcOrd="0" destOrd="0" presId="urn:microsoft.com/office/officeart/2005/8/layout/chevron2"/>
    <dgm:cxn modelId="{881B54A2-3BC2-4424-9610-09B80E415D85}" type="presParOf" srcId="{C699719F-68E5-4C87-B5D7-053E93F2563C}" destId="{EFBFABEA-0A7A-40BD-AB31-0AC3BF9B0C21}" srcOrd="1" destOrd="0" presId="urn:microsoft.com/office/officeart/2005/8/layout/chevron2"/>
    <dgm:cxn modelId="{8FF14406-FAE1-4744-B5B1-4A9DC41A014B}" type="presParOf" srcId="{FD75A1F6-F6DE-4A2D-8DC7-FA00E0770D63}" destId="{4665FEF7-4F27-49B7-A145-1C143F0E9149}" srcOrd="1" destOrd="0" presId="urn:microsoft.com/office/officeart/2005/8/layout/chevron2"/>
    <dgm:cxn modelId="{E0F1C1D7-967B-4E9F-8100-EEE6B73361CA}" type="presParOf" srcId="{FD75A1F6-F6DE-4A2D-8DC7-FA00E0770D63}" destId="{C50A2043-17A4-4DF0-95EA-14A89FB2096F}" srcOrd="2" destOrd="0" presId="urn:microsoft.com/office/officeart/2005/8/layout/chevron2"/>
    <dgm:cxn modelId="{02027D5C-8AD1-46DD-BFE5-DF4061D60023}" type="presParOf" srcId="{C50A2043-17A4-4DF0-95EA-14A89FB2096F}" destId="{984FB47D-4CEA-446D-A208-720A58029E7E}" srcOrd="0" destOrd="0" presId="urn:microsoft.com/office/officeart/2005/8/layout/chevron2"/>
    <dgm:cxn modelId="{064A2A88-4F08-49DA-8DEB-D04B35148B97}" type="presParOf" srcId="{C50A2043-17A4-4DF0-95EA-14A89FB2096F}" destId="{FECDD5F6-2097-4820-A078-C91DF2D112EA}" srcOrd="1" destOrd="0" presId="urn:microsoft.com/office/officeart/2005/8/layout/chevron2"/>
    <dgm:cxn modelId="{FF87E89D-A224-4C37-AEC9-1C8224CFAE2F}" type="presParOf" srcId="{FD75A1F6-F6DE-4A2D-8DC7-FA00E0770D63}" destId="{853C62F9-6067-465A-B3C3-6EF82802A5F9}" srcOrd="3" destOrd="0" presId="urn:microsoft.com/office/officeart/2005/8/layout/chevron2"/>
    <dgm:cxn modelId="{B1676C9B-9C44-4A9C-8228-B43E1B1F81C9}" type="presParOf" srcId="{FD75A1F6-F6DE-4A2D-8DC7-FA00E0770D63}" destId="{B3F20180-834D-4968-B1E6-8B33F13F0DFB}" srcOrd="4" destOrd="0" presId="urn:microsoft.com/office/officeart/2005/8/layout/chevron2"/>
    <dgm:cxn modelId="{AB7DAA7A-8563-4E7A-B100-DC98F47AE3A5}" type="presParOf" srcId="{B3F20180-834D-4968-B1E6-8B33F13F0DFB}" destId="{AD1CFE24-91ED-4ECB-9404-9C1C3DACCDA0}" srcOrd="0" destOrd="0" presId="urn:microsoft.com/office/officeart/2005/8/layout/chevron2"/>
    <dgm:cxn modelId="{C7357076-46D8-42AE-A122-B54F184BFF86}" type="presParOf" srcId="{B3F20180-834D-4968-B1E6-8B33F13F0DFB}" destId="{0A476D8A-3C87-41C0-B77A-F7F7E554D02B}" srcOrd="1" destOrd="0" presId="urn:microsoft.com/office/officeart/2005/8/layout/chevron2"/>
    <dgm:cxn modelId="{E996BE07-26C2-4155-B40F-99239A4A6496}" type="presParOf" srcId="{FD75A1F6-F6DE-4A2D-8DC7-FA00E0770D63}" destId="{A1B7D1B4-5D08-4031-BDFA-DECE9A76BD4C}" srcOrd="5" destOrd="0" presId="urn:microsoft.com/office/officeart/2005/8/layout/chevron2"/>
    <dgm:cxn modelId="{444C0A84-3BA0-444A-AA7E-112A5F69D4FD}" type="presParOf" srcId="{FD75A1F6-F6DE-4A2D-8DC7-FA00E0770D63}" destId="{C414FB8A-82C3-46CE-9544-1A4E6CE5CA23}" srcOrd="6" destOrd="0" presId="urn:microsoft.com/office/officeart/2005/8/layout/chevron2"/>
    <dgm:cxn modelId="{754C36EE-6AD9-4510-8804-906EBC2F492D}" type="presParOf" srcId="{C414FB8A-82C3-46CE-9544-1A4E6CE5CA23}" destId="{9765EC9C-99D8-4F59-A5D7-78741B8F960A}" srcOrd="0" destOrd="0" presId="urn:microsoft.com/office/officeart/2005/8/layout/chevron2"/>
    <dgm:cxn modelId="{996EB058-8F19-4B0D-B8E5-2B679CE8AB2F}" type="presParOf" srcId="{C414FB8A-82C3-46CE-9544-1A4E6CE5CA23}" destId="{1FF34A48-F829-42B4-9AC3-BA88EE905AA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B4C315-2E3D-4F17-9A52-AACEAEEC3A5E}" type="doc">
      <dgm:prSet loTypeId="urn:microsoft.com/office/officeart/2005/8/layout/cycle2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8E19B6FE-B7DD-4790-8604-CE8532FE23EC}">
      <dgm:prSet phldrT="[Texto]" custT="1"/>
      <dgm:spPr/>
      <dgm:t>
        <a:bodyPr/>
        <a:lstStyle/>
        <a:p>
          <a:r>
            <a:rPr lang="es-ES" sz="1400" dirty="0"/>
            <a:t>Vinculación y Relacionamiento Interinstitucional</a:t>
          </a:r>
          <a:endParaRPr lang="es-CO" sz="1400" dirty="0"/>
        </a:p>
      </dgm:t>
    </dgm:pt>
    <dgm:pt modelId="{1D49D7B6-24ED-47DE-8E40-65EA75621DC2}" type="parTrans" cxnId="{F9A700E0-F2CF-4F77-B3FA-E3900BD5D97C}">
      <dgm:prSet/>
      <dgm:spPr/>
      <dgm:t>
        <a:bodyPr/>
        <a:lstStyle/>
        <a:p>
          <a:endParaRPr lang="es-CO"/>
        </a:p>
      </dgm:t>
    </dgm:pt>
    <dgm:pt modelId="{41220A68-4C3B-465C-856E-F5183861CB4D}" type="sibTrans" cxnId="{F9A700E0-F2CF-4F77-B3FA-E3900BD5D97C}">
      <dgm:prSet/>
      <dgm:spPr/>
      <dgm:t>
        <a:bodyPr/>
        <a:lstStyle/>
        <a:p>
          <a:endParaRPr lang="es-CO"/>
        </a:p>
      </dgm:t>
    </dgm:pt>
    <dgm:pt modelId="{CBDFBF88-0094-46FC-B2E3-91BFE4EA3BC0}">
      <dgm:prSet phldrT="[Texto]" custT="1"/>
      <dgm:spPr/>
      <dgm:t>
        <a:bodyPr/>
        <a:lstStyle/>
        <a:p>
          <a:r>
            <a:rPr lang="es-ES" sz="1400" dirty="0"/>
            <a:t>Planeación y Desarrollo Curricular </a:t>
          </a:r>
          <a:endParaRPr lang="es-CO" sz="1400" dirty="0"/>
        </a:p>
      </dgm:t>
    </dgm:pt>
    <dgm:pt modelId="{F693BBD2-26E4-4D26-B58A-84EB509462E2}" type="parTrans" cxnId="{3575392B-EA2D-40DF-889B-B9CEACC41192}">
      <dgm:prSet/>
      <dgm:spPr/>
      <dgm:t>
        <a:bodyPr/>
        <a:lstStyle/>
        <a:p>
          <a:endParaRPr lang="es-CO"/>
        </a:p>
      </dgm:t>
    </dgm:pt>
    <dgm:pt modelId="{FA6BA7D7-6A89-4463-80E4-806C098E2B84}" type="sibTrans" cxnId="{3575392B-EA2D-40DF-889B-B9CEACC41192}">
      <dgm:prSet/>
      <dgm:spPr/>
      <dgm:t>
        <a:bodyPr/>
        <a:lstStyle/>
        <a:p>
          <a:endParaRPr lang="es-CO"/>
        </a:p>
      </dgm:t>
    </dgm:pt>
    <dgm:pt modelId="{C743D124-74B9-4143-8FEB-4DE08745CAF8}">
      <dgm:prSet phldrT="[Texto]" custT="1"/>
      <dgm:spPr/>
      <dgm:t>
        <a:bodyPr/>
        <a:lstStyle/>
        <a:p>
          <a:r>
            <a:rPr lang="es-ES" sz="1400" dirty="0"/>
            <a:t>Procesos académicos y administrativos en las IE</a:t>
          </a:r>
          <a:endParaRPr lang="es-CO" sz="1400" dirty="0"/>
        </a:p>
      </dgm:t>
    </dgm:pt>
    <dgm:pt modelId="{47BB395B-0A71-429E-AF7B-4CE183034E28}" type="parTrans" cxnId="{0AD56462-677F-422E-AEEC-FF17F72DACF5}">
      <dgm:prSet/>
      <dgm:spPr/>
      <dgm:t>
        <a:bodyPr/>
        <a:lstStyle/>
        <a:p>
          <a:endParaRPr lang="es-CO"/>
        </a:p>
      </dgm:t>
    </dgm:pt>
    <dgm:pt modelId="{47FFC3D8-BB3B-4524-8B0F-EBE2FA595069}" type="sibTrans" cxnId="{0AD56462-677F-422E-AEEC-FF17F72DACF5}">
      <dgm:prSet/>
      <dgm:spPr/>
      <dgm:t>
        <a:bodyPr/>
        <a:lstStyle/>
        <a:p>
          <a:endParaRPr lang="es-CO"/>
        </a:p>
      </dgm:t>
    </dgm:pt>
    <dgm:pt modelId="{D605F2D7-A852-473C-9265-568B11FBF43E}">
      <dgm:prSet phldrT="[Texto]" custT="1"/>
      <dgm:spPr/>
      <dgm:t>
        <a:bodyPr/>
        <a:lstStyle/>
        <a:p>
          <a:r>
            <a:rPr lang="es-ES" sz="1400" dirty="0"/>
            <a:t>Procesos académicos y Administrativos al interior de la UAM</a:t>
          </a:r>
          <a:endParaRPr lang="es-CO" sz="1400" dirty="0"/>
        </a:p>
      </dgm:t>
    </dgm:pt>
    <dgm:pt modelId="{40865D48-54CB-4C2B-8C6C-84940706E75D}" type="parTrans" cxnId="{304D64A1-00D1-4DDE-84BB-12D9FFEFCD8D}">
      <dgm:prSet/>
      <dgm:spPr/>
      <dgm:t>
        <a:bodyPr/>
        <a:lstStyle/>
        <a:p>
          <a:endParaRPr lang="es-CO"/>
        </a:p>
      </dgm:t>
    </dgm:pt>
    <dgm:pt modelId="{AC110D81-3CD1-427C-A885-6F7485628B94}" type="sibTrans" cxnId="{304D64A1-00D1-4DDE-84BB-12D9FFEFCD8D}">
      <dgm:prSet/>
      <dgm:spPr/>
      <dgm:t>
        <a:bodyPr/>
        <a:lstStyle/>
        <a:p>
          <a:endParaRPr lang="es-CO"/>
        </a:p>
      </dgm:t>
    </dgm:pt>
    <dgm:pt modelId="{D3672766-649C-4295-82E1-E320C12E77D5}">
      <dgm:prSet phldrT="[Texto]" custT="1"/>
      <dgm:spPr/>
      <dgm:t>
        <a:bodyPr/>
        <a:lstStyle/>
        <a:p>
          <a:r>
            <a:rPr lang="es-ES" sz="1400" dirty="0"/>
            <a:t>Sistema de Gestión por Procesos </a:t>
          </a:r>
          <a:endParaRPr lang="es-CO" sz="1400" dirty="0"/>
        </a:p>
      </dgm:t>
    </dgm:pt>
    <dgm:pt modelId="{1EBA3606-05B5-4798-824B-B7EF6210995D}" type="parTrans" cxnId="{31CD4C1F-B1ED-4D65-B38A-EB76502FE45C}">
      <dgm:prSet/>
      <dgm:spPr/>
      <dgm:t>
        <a:bodyPr/>
        <a:lstStyle/>
        <a:p>
          <a:endParaRPr lang="es-CO"/>
        </a:p>
      </dgm:t>
    </dgm:pt>
    <dgm:pt modelId="{BACC8FDE-793E-42C7-917C-017BE3DE101B}" type="sibTrans" cxnId="{31CD4C1F-B1ED-4D65-B38A-EB76502FE45C}">
      <dgm:prSet/>
      <dgm:spPr/>
      <dgm:t>
        <a:bodyPr/>
        <a:lstStyle/>
        <a:p>
          <a:endParaRPr lang="es-CO"/>
        </a:p>
      </dgm:t>
    </dgm:pt>
    <dgm:pt modelId="{6B6D1C45-4C56-4350-A5F3-5A8A54EF41FF}" type="pres">
      <dgm:prSet presAssocID="{91B4C315-2E3D-4F17-9A52-AACEAEEC3A5E}" presName="cycle" presStyleCnt="0">
        <dgm:presLayoutVars>
          <dgm:dir/>
          <dgm:resizeHandles val="exact"/>
        </dgm:presLayoutVars>
      </dgm:prSet>
      <dgm:spPr/>
    </dgm:pt>
    <dgm:pt modelId="{94F00916-93DA-46B5-8E87-569FC8211860}" type="pres">
      <dgm:prSet presAssocID="{8E19B6FE-B7DD-4790-8604-CE8532FE23EC}" presName="node" presStyleLbl="node1" presStyleIdx="0" presStyleCnt="5" custScaleX="114881" custScaleY="118322" custRadScaleRad="100033" custRadScaleInc="-1889">
        <dgm:presLayoutVars>
          <dgm:bulletEnabled val="1"/>
        </dgm:presLayoutVars>
      </dgm:prSet>
      <dgm:spPr/>
    </dgm:pt>
    <dgm:pt modelId="{567E69F6-D42F-4AF1-80DF-EE0C5E4B3DF7}" type="pres">
      <dgm:prSet presAssocID="{41220A68-4C3B-465C-856E-F5183861CB4D}" presName="sibTrans" presStyleLbl="sibTrans2D1" presStyleIdx="0" presStyleCnt="5"/>
      <dgm:spPr/>
    </dgm:pt>
    <dgm:pt modelId="{ED979116-5149-407C-9656-64EE43B869C2}" type="pres">
      <dgm:prSet presAssocID="{41220A68-4C3B-465C-856E-F5183861CB4D}" presName="connectorText" presStyleLbl="sibTrans2D1" presStyleIdx="0" presStyleCnt="5"/>
      <dgm:spPr/>
    </dgm:pt>
    <dgm:pt modelId="{91889DF4-B149-460C-940A-D4C5B6E421DB}" type="pres">
      <dgm:prSet presAssocID="{CBDFBF88-0094-46FC-B2E3-91BFE4EA3BC0}" presName="node" presStyleLbl="node1" presStyleIdx="1" presStyleCnt="5" custRadScaleRad="98960" custRadScaleInc="8821">
        <dgm:presLayoutVars>
          <dgm:bulletEnabled val="1"/>
        </dgm:presLayoutVars>
      </dgm:prSet>
      <dgm:spPr/>
    </dgm:pt>
    <dgm:pt modelId="{D363AB50-9D17-4945-84F8-871C22EAD63E}" type="pres">
      <dgm:prSet presAssocID="{FA6BA7D7-6A89-4463-80E4-806C098E2B84}" presName="sibTrans" presStyleLbl="sibTrans2D1" presStyleIdx="1" presStyleCnt="5"/>
      <dgm:spPr/>
    </dgm:pt>
    <dgm:pt modelId="{27EC1CDD-6EB1-4086-8248-510B5500691E}" type="pres">
      <dgm:prSet presAssocID="{FA6BA7D7-6A89-4463-80E4-806C098E2B84}" presName="connectorText" presStyleLbl="sibTrans2D1" presStyleIdx="1" presStyleCnt="5"/>
      <dgm:spPr/>
    </dgm:pt>
    <dgm:pt modelId="{0BD42B40-A443-4697-94E7-ACE203C5303F}" type="pres">
      <dgm:prSet presAssocID="{C743D124-74B9-4143-8FEB-4DE08745CAF8}" presName="node" presStyleLbl="node1" presStyleIdx="2" presStyleCnt="5">
        <dgm:presLayoutVars>
          <dgm:bulletEnabled val="1"/>
        </dgm:presLayoutVars>
      </dgm:prSet>
      <dgm:spPr/>
    </dgm:pt>
    <dgm:pt modelId="{6AF7EDD2-B51F-4597-B4D5-C3F8D64700AA}" type="pres">
      <dgm:prSet presAssocID="{47FFC3D8-BB3B-4524-8B0F-EBE2FA595069}" presName="sibTrans" presStyleLbl="sibTrans2D1" presStyleIdx="2" presStyleCnt="5"/>
      <dgm:spPr/>
    </dgm:pt>
    <dgm:pt modelId="{518DE8CE-A34A-4623-BC6D-1BBE4238B33D}" type="pres">
      <dgm:prSet presAssocID="{47FFC3D8-BB3B-4524-8B0F-EBE2FA595069}" presName="connectorText" presStyleLbl="sibTrans2D1" presStyleIdx="2" presStyleCnt="5"/>
      <dgm:spPr/>
    </dgm:pt>
    <dgm:pt modelId="{76C2829E-F868-4CBE-981C-723EC95AA882}" type="pres">
      <dgm:prSet presAssocID="{D605F2D7-A852-473C-9265-568B11FBF43E}" presName="node" presStyleLbl="node1" presStyleIdx="3" presStyleCnt="5">
        <dgm:presLayoutVars>
          <dgm:bulletEnabled val="1"/>
        </dgm:presLayoutVars>
      </dgm:prSet>
      <dgm:spPr/>
    </dgm:pt>
    <dgm:pt modelId="{3E2EB16A-567A-4B3F-A2C9-3FAD6813D33A}" type="pres">
      <dgm:prSet presAssocID="{AC110D81-3CD1-427C-A885-6F7485628B94}" presName="sibTrans" presStyleLbl="sibTrans2D1" presStyleIdx="3" presStyleCnt="5"/>
      <dgm:spPr/>
    </dgm:pt>
    <dgm:pt modelId="{0F8FAA50-0353-4081-83DE-5439FEFE701C}" type="pres">
      <dgm:prSet presAssocID="{AC110D81-3CD1-427C-A885-6F7485628B94}" presName="connectorText" presStyleLbl="sibTrans2D1" presStyleIdx="3" presStyleCnt="5"/>
      <dgm:spPr/>
    </dgm:pt>
    <dgm:pt modelId="{45922560-DD87-4965-9266-B1E6D83F0762}" type="pres">
      <dgm:prSet presAssocID="{D3672766-649C-4295-82E1-E320C12E77D5}" presName="node" presStyleLbl="node1" presStyleIdx="4" presStyleCnt="5" custScaleX="114179">
        <dgm:presLayoutVars>
          <dgm:bulletEnabled val="1"/>
        </dgm:presLayoutVars>
      </dgm:prSet>
      <dgm:spPr/>
    </dgm:pt>
    <dgm:pt modelId="{EE9CD831-5135-4AC6-B30F-0FBE018E9EC0}" type="pres">
      <dgm:prSet presAssocID="{BACC8FDE-793E-42C7-917C-017BE3DE101B}" presName="sibTrans" presStyleLbl="sibTrans2D1" presStyleIdx="4" presStyleCnt="5" custScaleX="129779"/>
      <dgm:spPr/>
    </dgm:pt>
    <dgm:pt modelId="{BDCED7CC-9DB9-48F7-9279-9452790289FD}" type="pres">
      <dgm:prSet presAssocID="{BACC8FDE-793E-42C7-917C-017BE3DE101B}" presName="connectorText" presStyleLbl="sibTrans2D1" presStyleIdx="4" presStyleCnt="5"/>
      <dgm:spPr/>
    </dgm:pt>
  </dgm:ptLst>
  <dgm:cxnLst>
    <dgm:cxn modelId="{0BCB4100-318B-44EB-99BF-4210598A8F86}" type="presOf" srcId="{BACC8FDE-793E-42C7-917C-017BE3DE101B}" destId="{BDCED7CC-9DB9-48F7-9279-9452790289FD}" srcOrd="1" destOrd="0" presId="urn:microsoft.com/office/officeart/2005/8/layout/cycle2"/>
    <dgm:cxn modelId="{DEC78109-B7C1-491F-ACA0-7F533A5E9B47}" type="presOf" srcId="{8E19B6FE-B7DD-4790-8604-CE8532FE23EC}" destId="{94F00916-93DA-46B5-8E87-569FC8211860}" srcOrd="0" destOrd="0" presId="urn:microsoft.com/office/officeart/2005/8/layout/cycle2"/>
    <dgm:cxn modelId="{14652412-C368-46FB-9714-13F37EA95C75}" type="presOf" srcId="{CBDFBF88-0094-46FC-B2E3-91BFE4EA3BC0}" destId="{91889DF4-B149-460C-940A-D4C5B6E421DB}" srcOrd="0" destOrd="0" presId="urn:microsoft.com/office/officeart/2005/8/layout/cycle2"/>
    <dgm:cxn modelId="{48CCF718-9C15-4C92-A3F0-175FF9C7DB1A}" type="presOf" srcId="{FA6BA7D7-6A89-4463-80E4-806C098E2B84}" destId="{27EC1CDD-6EB1-4086-8248-510B5500691E}" srcOrd="1" destOrd="0" presId="urn:microsoft.com/office/officeart/2005/8/layout/cycle2"/>
    <dgm:cxn modelId="{31CD4C1F-B1ED-4D65-B38A-EB76502FE45C}" srcId="{91B4C315-2E3D-4F17-9A52-AACEAEEC3A5E}" destId="{D3672766-649C-4295-82E1-E320C12E77D5}" srcOrd="4" destOrd="0" parTransId="{1EBA3606-05B5-4798-824B-B7EF6210995D}" sibTransId="{BACC8FDE-793E-42C7-917C-017BE3DE101B}"/>
    <dgm:cxn modelId="{3575392B-EA2D-40DF-889B-B9CEACC41192}" srcId="{91B4C315-2E3D-4F17-9A52-AACEAEEC3A5E}" destId="{CBDFBF88-0094-46FC-B2E3-91BFE4EA3BC0}" srcOrd="1" destOrd="0" parTransId="{F693BBD2-26E4-4D26-B58A-84EB509462E2}" sibTransId="{FA6BA7D7-6A89-4463-80E4-806C098E2B84}"/>
    <dgm:cxn modelId="{A3124E36-47BE-44F2-B7BC-666B78D2BB99}" type="presOf" srcId="{D605F2D7-A852-473C-9265-568B11FBF43E}" destId="{76C2829E-F868-4CBE-981C-723EC95AA882}" srcOrd="0" destOrd="0" presId="urn:microsoft.com/office/officeart/2005/8/layout/cycle2"/>
    <dgm:cxn modelId="{0AD56462-677F-422E-AEEC-FF17F72DACF5}" srcId="{91B4C315-2E3D-4F17-9A52-AACEAEEC3A5E}" destId="{C743D124-74B9-4143-8FEB-4DE08745CAF8}" srcOrd="2" destOrd="0" parTransId="{47BB395B-0A71-429E-AF7B-4CE183034E28}" sibTransId="{47FFC3D8-BB3B-4524-8B0F-EBE2FA595069}"/>
    <dgm:cxn modelId="{99031649-C1E8-4D30-9DEC-1AB2C1BB6716}" type="presOf" srcId="{47FFC3D8-BB3B-4524-8B0F-EBE2FA595069}" destId="{6AF7EDD2-B51F-4597-B4D5-C3F8D64700AA}" srcOrd="0" destOrd="0" presId="urn:microsoft.com/office/officeart/2005/8/layout/cycle2"/>
    <dgm:cxn modelId="{03429672-BA3C-4B59-AE35-ED2D8E7DBE5A}" type="presOf" srcId="{47FFC3D8-BB3B-4524-8B0F-EBE2FA595069}" destId="{518DE8CE-A34A-4623-BC6D-1BBE4238B33D}" srcOrd="1" destOrd="0" presId="urn:microsoft.com/office/officeart/2005/8/layout/cycle2"/>
    <dgm:cxn modelId="{8DFB0D75-84AF-49BB-8E5D-2CB76C2F7AF3}" type="presOf" srcId="{BACC8FDE-793E-42C7-917C-017BE3DE101B}" destId="{EE9CD831-5135-4AC6-B30F-0FBE018E9EC0}" srcOrd="0" destOrd="0" presId="urn:microsoft.com/office/officeart/2005/8/layout/cycle2"/>
    <dgm:cxn modelId="{D582C759-5FC0-4FE8-A570-44DC04433E4B}" type="presOf" srcId="{41220A68-4C3B-465C-856E-F5183861CB4D}" destId="{ED979116-5149-407C-9656-64EE43B869C2}" srcOrd="1" destOrd="0" presId="urn:microsoft.com/office/officeart/2005/8/layout/cycle2"/>
    <dgm:cxn modelId="{C45E729E-6044-4DC6-BB27-7765859AA6A5}" type="presOf" srcId="{41220A68-4C3B-465C-856E-F5183861CB4D}" destId="{567E69F6-D42F-4AF1-80DF-EE0C5E4B3DF7}" srcOrd="0" destOrd="0" presId="urn:microsoft.com/office/officeart/2005/8/layout/cycle2"/>
    <dgm:cxn modelId="{304D64A1-00D1-4DDE-84BB-12D9FFEFCD8D}" srcId="{91B4C315-2E3D-4F17-9A52-AACEAEEC3A5E}" destId="{D605F2D7-A852-473C-9265-568B11FBF43E}" srcOrd="3" destOrd="0" parTransId="{40865D48-54CB-4C2B-8C6C-84940706E75D}" sibTransId="{AC110D81-3CD1-427C-A885-6F7485628B94}"/>
    <dgm:cxn modelId="{92BEC1B6-7BF2-4645-9653-7729BFA8EC45}" type="presOf" srcId="{C743D124-74B9-4143-8FEB-4DE08745CAF8}" destId="{0BD42B40-A443-4697-94E7-ACE203C5303F}" srcOrd="0" destOrd="0" presId="urn:microsoft.com/office/officeart/2005/8/layout/cycle2"/>
    <dgm:cxn modelId="{1E3FC7C7-B111-4875-A822-AB04BA35E069}" type="presOf" srcId="{AC110D81-3CD1-427C-A885-6F7485628B94}" destId="{0F8FAA50-0353-4081-83DE-5439FEFE701C}" srcOrd="1" destOrd="0" presId="urn:microsoft.com/office/officeart/2005/8/layout/cycle2"/>
    <dgm:cxn modelId="{F9A700E0-F2CF-4F77-B3FA-E3900BD5D97C}" srcId="{91B4C315-2E3D-4F17-9A52-AACEAEEC3A5E}" destId="{8E19B6FE-B7DD-4790-8604-CE8532FE23EC}" srcOrd="0" destOrd="0" parTransId="{1D49D7B6-24ED-47DE-8E40-65EA75621DC2}" sibTransId="{41220A68-4C3B-465C-856E-F5183861CB4D}"/>
    <dgm:cxn modelId="{7C804DE0-E266-4CF9-AA8F-9B19EC8A451C}" type="presOf" srcId="{91B4C315-2E3D-4F17-9A52-AACEAEEC3A5E}" destId="{6B6D1C45-4C56-4350-A5F3-5A8A54EF41FF}" srcOrd="0" destOrd="0" presId="urn:microsoft.com/office/officeart/2005/8/layout/cycle2"/>
    <dgm:cxn modelId="{216618EB-E0C8-48E1-8E44-18A202678575}" type="presOf" srcId="{FA6BA7D7-6A89-4463-80E4-806C098E2B84}" destId="{D363AB50-9D17-4945-84F8-871C22EAD63E}" srcOrd="0" destOrd="0" presId="urn:microsoft.com/office/officeart/2005/8/layout/cycle2"/>
    <dgm:cxn modelId="{02D12DEF-A1DB-4C0F-A635-3AC1477484D4}" type="presOf" srcId="{D3672766-649C-4295-82E1-E320C12E77D5}" destId="{45922560-DD87-4965-9266-B1E6D83F0762}" srcOrd="0" destOrd="0" presId="urn:microsoft.com/office/officeart/2005/8/layout/cycle2"/>
    <dgm:cxn modelId="{1395D0FD-043A-4380-AE5E-375C2C2D6512}" type="presOf" srcId="{AC110D81-3CD1-427C-A885-6F7485628B94}" destId="{3E2EB16A-567A-4B3F-A2C9-3FAD6813D33A}" srcOrd="0" destOrd="0" presId="urn:microsoft.com/office/officeart/2005/8/layout/cycle2"/>
    <dgm:cxn modelId="{90A47376-7203-4258-8360-D6B7AE4FFD25}" type="presParOf" srcId="{6B6D1C45-4C56-4350-A5F3-5A8A54EF41FF}" destId="{94F00916-93DA-46B5-8E87-569FC8211860}" srcOrd="0" destOrd="0" presId="urn:microsoft.com/office/officeart/2005/8/layout/cycle2"/>
    <dgm:cxn modelId="{A7E2FA05-26E3-4CB0-9DD6-198709B2552A}" type="presParOf" srcId="{6B6D1C45-4C56-4350-A5F3-5A8A54EF41FF}" destId="{567E69F6-D42F-4AF1-80DF-EE0C5E4B3DF7}" srcOrd="1" destOrd="0" presId="urn:microsoft.com/office/officeart/2005/8/layout/cycle2"/>
    <dgm:cxn modelId="{DBFCD803-E6B5-4B91-93E7-E15536A167EC}" type="presParOf" srcId="{567E69F6-D42F-4AF1-80DF-EE0C5E4B3DF7}" destId="{ED979116-5149-407C-9656-64EE43B869C2}" srcOrd="0" destOrd="0" presId="urn:microsoft.com/office/officeart/2005/8/layout/cycle2"/>
    <dgm:cxn modelId="{0FFB0ADA-3C48-47CD-AE08-CAA832E1F3C3}" type="presParOf" srcId="{6B6D1C45-4C56-4350-A5F3-5A8A54EF41FF}" destId="{91889DF4-B149-460C-940A-D4C5B6E421DB}" srcOrd="2" destOrd="0" presId="urn:microsoft.com/office/officeart/2005/8/layout/cycle2"/>
    <dgm:cxn modelId="{D0B1C36B-23FD-44D3-BA8D-04C1081CAFB8}" type="presParOf" srcId="{6B6D1C45-4C56-4350-A5F3-5A8A54EF41FF}" destId="{D363AB50-9D17-4945-84F8-871C22EAD63E}" srcOrd="3" destOrd="0" presId="urn:microsoft.com/office/officeart/2005/8/layout/cycle2"/>
    <dgm:cxn modelId="{402AA19D-6DC0-406C-BDA3-478E4D649961}" type="presParOf" srcId="{D363AB50-9D17-4945-84F8-871C22EAD63E}" destId="{27EC1CDD-6EB1-4086-8248-510B5500691E}" srcOrd="0" destOrd="0" presId="urn:microsoft.com/office/officeart/2005/8/layout/cycle2"/>
    <dgm:cxn modelId="{E90A48E4-493F-4A57-84AF-E03391EA22F1}" type="presParOf" srcId="{6B6D1C45-4C56-4350-A5F3-5A8A54EF41FF}" destId="{0BD42B40-A443-4697-94E7-ACE203C5303F}" srcOrd="4" destOrd="0" presId="urn:microsoft.com/office/officeart/2005/8/layout/cycle2"/>
    <dgm:cxn modelId="{13A2693C-2BE2-4705-A41A-0AF4202AF3F2}" type="presParOf" srcId="{6B6D1C45-4C56-4350-A5F3-5A8A54EF41FF}" destId="{6AF7EDD2-B51F-4597-B4D5-C3F8D64700AA}" srcOrd="5" destOrd="0" presId="urn:microsoft.com/office/officeart/2005/8/layout/cycle2"/>
    <dgm:cxn modelId="{2B89286F-DCC7-4EEA-9786-E53847BFE61E}" type="presParOf" srcId="{6AF7EDD2-B51F-4597-B4D5-C3F8D64700AA}" destId="{518DE8CE-A34A-4623-BC6D-1BBE4238B33D}" srcOrd="0" destOrd="0" presId="urn:microsoft.com/office/officeart/2005/8/layout/cycle2"/>
    <dgm:cxn modelId="{6C500A66-C84D-4903-B379-EC5DA16C4BBD}" type="presParOf" srcId="{6B6D1C45-4C56-4350-A5F3-5A8A54EF41FF}" destId="{76C2829E-F868-4CBE-981C-723EC95AA882}" srcOrd="6" destOrd="0" presId="urn:microsoft.com/office/officeart/2005/8/layout/cycle2"/>
    <dgm:cxn modelId="{7BFE24FF-E9CB-4E3C-ADBF-82FE46EB5644}" type="presParOf" srcId="{6B6D1C45-4C56-4350-A5F3-5A8A54EF41FF}" destId="{3E2EB16A-567A-4B3F-A2C9-3FAD6813D33A}" srcOrd="7" destOrd="0" presId="urn:microsoft.com/office/officeart/2005/8/layout/cycle2"/>
    <dgm:cxn modelId="{21591A4E-7C2E-4ED3-90EA-0C2661B20379}" type="presParOf" srcId="{3E2EB16A-567A-4B3F-A2C9-3FAD6813D33A}" destId="{0F8FAA50-0353-4081-83DE-5439FEFE701C}" srcOrd="0" destOrd="0" presId="urn:microsoft.com/office/officeart/2005/8/layout/cycle2"/>
    <dgm:cxn modelId="{4D392912-ABB8-47BC-AE48-35951DF091F0}" type="presParOf" srcId="{6B6D1C45-4C56-4350-A5F3-5A8A54EF41FF}" destId="{45922560-DD87-4965-9266-B1E6D83F0762}" srcOrd="8" destOrd="0" presId="urn:microsoft.com/office/officeart/2005/8/layout/cycle2"/>
    <dgm:cxn modelId="{C1485A34-7315-48B3-801E-D4EBBB9BCA50}" type="presParOf" srcId="{6B6D1C45-4C56-4350-A5F3-5A8A54EF41FF}" destId="{EE9CD831-5135-4AC6-B30F-0FBE018E9EC0}" srcOrd="9" destOrd="0" presId="urn:microsoft.com/office/officeart/2005/8/layout/cycle2"/>
    <dgm:cxn modelId="{30A2B044-01E0-40F4-9E9D-8BE46106C5E9}" type="presParOf" srcId="{EE9CD831-5135-4AC6-B30F-0FBE018E9EC0}" destId="{BDCED7CC-9DB9-48F7-9279-9452790289FD}" srcOrd="0" destOrd="0" presId="urn:microsoft.com/office/officeart/2005/8/layout/cycle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630622-876A-4F39-A8F4-AC6E381C65F1}" type="doc">
      <dgm:prSet loTypeId="urn:microsoft.com/office/officeart/2005/8/layout/matrix3" loCatId="matrix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CO"/>
        </a:p>
      </dgm:t>
    </dgm:pt>
    <dgm:pt modelId="{A3D4C654-4D2A-44CF-BE2C-272C913A4411}">
      <dgm:prSet phldrT="[Texto]" custT="1"/>
      <dgm:spPr/>
      <dgm:t>
        <a:bodyPr/>
        <a:lstStyle/>
        <a:p>
          <a:endParaRPr lang="es-CO" sz="1000" dirty="0"/>
        </a:p>
        <a:p>
          <a:r>
            <a:rPr lang="es-CO" sz="1600" dirty="0"/>
            <a:t>El proyecto se desarrolla directamente en las instituciones educativas</a:t>
          </a:r>
        </a:p>
        <a:p>
          <a:r>
            <a:rPr lang="es-CO" sz="1600" dirty="0"/>
            <a:t>El nivel Técnico, se realiza en articulación con los grados 10° y 11°, en contra jornada. </a:t>
          </a:r>
        </a:p>
      </dgm:t>
    </dgm:pt>
    <dgm:pt modelId="{20E438B3-FD54-47F7-878F-36193934209D}" type="parTrans" cxnId="{5184F0BC-1CB7-4A09-8AB7-C5AC66EBD9CB}">
      <dgm:prSet/>
      <dgm:spPr/>
      <dgm:t>
        <a:bodyPr/>
        <a:lstStyle/>
        <a:p>
          <a:endParaRPr lang="es-CO"/>
        </a:p>
      </dgm:t>
    </dgm:pt>
    <dgm:pt modelId="{28B06BBA-7F54-44F9-A601-B90731F12169}" type="sibTrans" cxnId="{5184F0BC-1CB7-4A09-8AB7-C5AC66EBD9CB}">
      <dgm:prSet/>
      <dgm:spPr/>
      <dgm:t>
        <a:bodyPr/>
        <a:lstStyle/>
        <a:p>
          <a:endParaRPr lang="es-CO"/>
        </a:p>
      </dgm:t>
    </dgm:pt>
    <dgm:pt modelId="{8C1EE030-64A7-48D1-BCD9-B8077A4EBEDA}">
      <dgm:prSet phldrT="[Texto]"/>
      <dgm:spPr/>
      <dgm:t>
        <a:bodyPr/>
        <a:lstStyle/>
        <a:p>
          <a:r>
            <a:rPr lang="es-CO" dirty="0"/>
            <a:t>Comité de Seguimiento Académico, que se reúne como mínimo dos (2) veces por semestre</a:t>
          </a:r>
        </a:p>
      </dgm:t>
    </dgm:pt>
    <dgm:pt modelId="{F49956E6-B9FB-49BD-9258-EEAD57E34152}" type="parTrans" cxnId="{DEDECA7E-DBC5-40C6-859C-3E2BB1FEE8AC}">
      <dgm:prSet/>
      <dgm:spPr/>
      <dgm:t>
        <a:bodyPr/>
        <a:lstStyle/>
        <a:p>
          <a:endParaRPr lang="es-CO"/>
        </a:p>
      </dgm:t>
    </dgm:pt>
    <dgm:pt modelId="{FF24D732-88B6-420E-A51F-E93F28D2BE91}" type="sibTrans" cxnId="{DEDECA7E-DBC5-40C6-859C-3E2BB1FEE8AC}">
      <dgm:prSet/>
      <dgm:spPr/>
      <dgm:t>
        <a:bodyPr/>
        <a:lstStyle/>
        <a:p>
          <a:endParaRPr lang="es-CO"/>
        </a:p>
      </dgm:t>
    </dgm:pt>
    <dgm:pt modelId="{670178EE-E74B-4587-AC0F-2F2DBD85AA2D}">
      <dgm:prSet phldrT="[Texto]"/>
      <dgm:spPr/>
      <dgm:t>
        <a:bodyPr/>
        <a:lstStyle/>
        <a:p>
          <a:r>
            <a:rPr lang="es-ES" dirty="0"/>
            <a:t>Articulación y Trabajo con familias </a:t>
          </a:r>
          <a:endParaRPr lang="es-CO" dirty="0"/>
        </a:p>
      </dgm:t>
    </dgm:pt>
    <dgm:pt modelId="{9E971620-D5C7-4AEC-8255-FDE389C3EE3D}" type="parTrans" cxnId="{C5809F61-CE69-4EF0-8F98-ACC0ED8B0F2E}">
      <dgm:prSet/>
      <dgm:spPr/>
      <dgm:t>
        <a:bodyPr/>
        <a:lstStyle/>
        <a:p>
          <a:endParaRPr lang="es-CO"/>
        </a:p>
      </dgm:t>
    </dgm:pt>
    <dgm:pt modelId="{49AE1260-9EBD-444A-8EDB-E5D22870411B}" type="sibTrans" cxnId="{C5809F61-CE69-4EF0-8F98-ACC0ED8B0F2E}">
      <dgm:prSet/>
      <dgm:spPr/>
      <dgm:t>
        <a:bodyPr/>
        <a:lstStyle/>
        <a:p>
          <a:endParaRPr lang="es-CO"/>
        </a:p>
      </dgm:t>
    </dgm:pt>
    <dgm:pt modelId="{47FBE8DF-FE3C-49CE-B6AC-2CC5099F58A0}">
      <dgm:prSet phldrT="[Texto]"/>
      <dgm:spPr/>
      <dgm:t>
        <a:bodyPr/>
        <a:lstStyle/>
        <a:p>
          <a:r>
            <a:rPr lang="es-CO" dirty="0"/>
            <a:t>Constitución de Comités Directivo y Técnico, en el que participan los representantes las entidades aliadas</a:t>
          </a:r>
        </a:p>
      </dgm:t>
    </dgm:pt>
    <dgm:pt modelId="{354D23A7-242A-4CE7-B528-FE8BA4D0E20C}" type="parTrans" cxnId="{2E944E28-5FA5-4814-9EDD-2CFFC646942F}">
      <dgm:prSet/>
      <dgm:spPr/>
      <dgm:t>
        <a:bodyPr/>
        <a:lstStyle/>
        <a:p>
          <a:endParaRPr lang="es-CO"/>
        </a:p>
      </dgm:t>
    </dgm:pt>
    <dgm:pt modelId="{FE304CCF-541D-4BA2-92F4-582BB9CFED75}" type="sibTrans" cxnId="{2E944E28-5FA5-4814-9EDD-2CFFC646942F}">
      <dgm:prSet/>
      <dgm:spPr/>
      <dgm:t>
        <a:bodyPr/>
        <a:lstStyle/>
        <a:p>
          <a:endParaRPr lang="es-CO"/>
        </a:p>
      </dgm:t>
    </dgm:pt>
    <dgm:pt modelId="{DEC4CCD3-A83A-4018-BBA7-57ACD8090C1B}" type="pres">
      <dgm:prSet presAssocID="{A9630622-876A-4F39-A8F4-AC6E381C65F1}" presName="matrix" presStyleCnt="0">
        <dgm:presLayoutVars>
          <dgm:chMax val="1"/>
          <dgm:dir/>
          <dgm:resizeHandles val="exact"/>
        </dgm:presLayoutVars>
      </dgm:prSet>
      <dgm:spPr/>
    </dgm:pt>
    <dgm:pt modelId="{FFC40889-C17B-4289-A269-E0ABE14364DF}" type="pres">
      <dgm:prSet presAssocID="{A9630622-876A-4F39-A8F4-AC6E381C65F1}" presName="diamond" presStyleLbl="bgShp" presStyleIdx="0" presStyleCnt="1" custScaleX="125139"/>
      <dgm:spPr/>
    </dgm:pt>
    <dgm:pt modelId="{335E6A87-F8B0-4EF1-908C-1DAC24CB9B1C}" type="pres">
      <dgm:prSet presAssocID="{A9630622-876A-4F39-A8F4-AC6E381C65F1}" presName="quad1" presStyleLbl="node1" presStyleIdx="0" presStyleCnt="4" custScaleX="151681" custScaleY="103537" custLinFactNeighborX="-18826" custLinFactNeighborY="-1255">
        <dgm:presLayoutVars>
          <dgm:chMax val="0"/>
          <dgm:chPref val="0"/>
          <dgm:bulletEnabled val="1"/>
        </dgm:presLayoutVars>
      </dgm:prSet>
      <dgm:spPr/>
    </dgm:pt>
    <dgm:pt modelId="{0D516689-ADFB-42BD-BBBF-D985E5F71081}" type="pres">
      <dgm:prSet presAssocID="{A9630622-876A-4F39-A8F4-AC6E381C65F1}" presName="quad2" presStyleLbl="node1" presStyleIdx="1" presStyleCnt="4" custScaleX="139967" custScaleY="111067" custLinFactNeighborX="33258" custLinFactNeighborY="0">
        <dgm:presLayoutVars>
          <dgm:chMax val="0"/>
          <dgm:chPref val="0"/>
          <dgm:bulletEnabled val="1"/>
        </dgm:presLayoutVars>
      </dgm:prSet>
      <dgm:spPr/>
    </dgm:pt>
    <dgm:pt modelId="{ADB7E4F8-70CF-4263-9D89-44A97F27C775}" type="pres">
      <dgm:prSet presAssocID="{A9630622-876A-4F39-A8F4-AC6E381C65F1}" presName="quad3" presStyleLbl="node1" presStyleIdx="2" presStyleCnt="4" custScaleX="142896" custScaleY="100545" custLinFactNeighborX="-1915" custLinFactNeighborY="638">
        <dgm:presLayoutVars>
          <dgm:chMax val="0"/>
          <dgm:chPref val="0"/>
          <dgm:bulletEnabled val="1"/>
        </dgm:presLayoutVars>
      </dgm:prSet>
      <dgm:spPr/>
    </dgm:pt>
    <dgm:pt modelId="{1A2777F5-8145-4234-8281-4927117C5F2C}" type="pres">
      <dgm:prSet presAssocID="{A9630622-876A-4F39-A8F4-AC6E381C65F1}" presName="quad4" presStyleLbl="node1" presStyleIdx="3" presStyleCnt="4" custScaleX="139967" custLinFactNeighborX="45809" custLinFactNeighborY="6275">
        <dgm:presLayoutVars>
          <dgm:chMax val="0"/>
          <dgm:chPref val="0"/>
          <dgm:bulletEnabled val="1"/>
        </dgm:presLayoutVars>
      </dgm:prSet>
      <dgm:spPr/>
    </dgm:pt>
  </dgm:ptLst>
  <dgm:cxnLst>
    <dgm:cxn modelId="{81345926-CC81-4658-89E9-2E25A32A11F3}" type="presOf" srcId="{670178EE-E74B-4587-AC0F-2F2DBD85AA2D}" destId="{1A2777F5-8145-4234-8281-4927117C5F2C}" srcOrd="0" destOrd="0" presId="urn:microsoft.com/office/officeart/2005/8/layout/matrix3"/>
    <dgm:cxn modelId="{2E944E28-5FA5-4814-9EDD-2CFFC646942F}" srcId="{A9630622-876A-4F39-A8F4-AC6E381C65F1}" destId="{47FBE8DF-FE3C-49CE-B6AC-2CC5099F58A0}" srcOrd="2" destOrd="0" parTransId="{354D23A7-242A-4CE7-B528-FE8BA4D0E20C}" sibTransId="{FE304CCF-541D-4BA2-92F4-582BB9CFED75}"/>
    <dgm:cxn modelId="{C5809F61-CE69-4EF0-8F98-ACC0ED8B0F2E}" srcId="{A9630622-876A-4F39-A8F4-AC6E381C65F1}" destId="{670178EE-E74B-4587-AC0F-2F2DBD85AA2D}" srcOrd="3" destOrd="0" parTransId="{9E971620-D5C7-4AEC-8255-FDE389C3EE3D}" sibTransId="{49AE1260-9EBD-444A-8EDB-E5D22870411B}"/>
    <dgm:cxn modelId="{AEB40A6B-C3E5-4BE5-89F8-288C859B8606}" type="presOf" srcId="{47FBE8DF-FE3C-49CE-B6AC-2CC5099F58A0}" destId="{ADB7E4F8-70CF-4263-9D89-44A97F27C775}" srcOrd="0" destOrd="0" presId="urn:microsoft.com/office/officeart/2005/8/layout/matrix3"/>
    <dgm:cxn modelId="{DEDECA7E-DBC5-40C6-859C-3E2BB1FEE8AC}" srcId="{A9630622-876A-4F39-A8F4-AC6E381C65F1}" destId="{8C1EE030-64A7-48D1-BCD9-B8077A4EBEDA}" srcOrd="1" destOrd="0" parTransId="{F49956E6-B9FB-49BD-9258-EEAD57E34152}" sibTransId="{FF24D732-88B6-420E-A51F-E93F28D2BE91}"/>
    <dgm:cxn modelId="{ECCCB59B-E61F-4EFA-898C-2CEB1D299BAE}" type="presOf" srcId="{8C1EE030-64A7-48D1-BCD9-B8077A4EBEDA}" destId="{0D516689-ADFB-42BD-BBBF-D985E5F71081}" srcOrd="0" destOrd="0" presId="urn:microsoft.com/office/officeart/2005/8/layout/matrix3"/>
    <dgm:cxn modelId="{D85DA4B2-6150-4EED-B637-63AE2C8F5BA4}" type="presOf" srcId="{A9630622-876A-4F39-A8F4-AC6E381C65F1}" destId="{DEC4CCD3-A83A-4018-BBA7-57ACD8090C1B}" srcOrd="0" destOrd="0" presId="urn:microsoft.com/office/officeart/2005/8/layout/matrix3"/>
    <dgm:cxn modelId="{5184F0BC-1CB7-4A09-8AB7-C5AC66EBD9CB}" srcId="{A9630622-876A-4F39-A8F4-AC6E381C65F1}" destId="{A3D4C654-4D2A-44CF-BE2C-272C913A4411}" srcOrd="0" destOrd="0" parTransId="{20E438B3-FD54-47F7-878F-36193934209D}" sibTransId="{28B06BBA-7F54-44F9-A601-B90731F12169}"/>
    <dgm:cxn modelId="{089F03F2-7969-4B6F-85E6-1B4AC4D0808C}" type="presOf" srcId="{A3D4C654-4D2A-44CF-BE2C-272C913A4411}" destId="{335E6A87-F8B0-4EF1-908C-1DAC24CB9B1C}" srcOrd="0" destOrd="0" presId="urn:microsoft.com/office/officeart/2005/8/layout/matrix3"/>
    <dgm:cxn modelId="{13F77B1F-57CD-4195-9FE1-356BF2EB39E5}" type="presParOf" srcId="{DEC4CCD3-A83A-4018-BBA7-57ACD8090C1B}" destId="{FFC40889-C17B-4289-A269-E0ABE14364DF}" srcOrd="0" destOrd="0" presId="urn:microsoft.com/office/officeart/2005/8/layout/matrix3"/>
    <dgm:cxn modelId="{6F1A3210-DA00-4FB6-A8EA-B41ADFAD0E2A}" type="presParOf" srcId="{DEC4CCD3-A83A-4018-BBA7-57ACD8090C1B}" destId="{335E6A87-F8B0-4EF1-908C-1DAC24CB9B1C}" srcOrd="1" destOrd="0" presId="urn:microsoft.com/office/officeart/2005/8/layout/matrix3"/>
    <dgm:cxn modelId="{BA25B362-2EFA-46BE-ACB8-5552AEA0D08D}" type="presParOf" srcId="{DEC4CCD3-A83A-4018-BBA7-57ACD8090C1B}" destId="{0D516689-ADFB-42BD-BBBF-D985E5F71081}" srcOrd="2" destOrd="0" presId="urn:microsoft.com/office/officeart/2005/8/layout/matrix3"/>
    <dgm:cxn modelId="{24CB4459-D599-4998-999A-B0FC893C6450}" type="presParOf" srcId="{DEC4CCD3-A83A-4018-BBA7-57ACD8090C1B}" destId="{ADB7E4F8-70CF-4263-9D89-44A97F27C775}" srcOrd="3" destOrd="0" presId="urn:microsoft.com/office/officeart/2005/8/layout/matrix3"/>
    <dgm:cxn modelId="{61344FE7-100B-4C86-8C97-CC21A7E9D075}" type="presParOf" srcId="{DEC4CCD3-A83A-4018-BBA7-57ACD8090C1B}" destId="{1A2777F5-8145-4234-8281-4927117C5F2C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9B40DDE-D220-434D-952D-99FEBDFB4E74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54D74BE1-288D-456A-906E-F9690F5176AE}">
      <dgm:prSet phldrT="[Texto]"/>
      <dgm:spPr/>
      <dgm:t>
        <a:bodyPr/>
        <a:lstStyle/>
        <a:p>
          <a:r>
            <a:rPr lang="es-ES" dirty="0"/>
            <a:t>Técnico Laboral</a:t>
          </a:r>
          <a:endParaRPr lang="es-CO" dirty="0"/>
        </a:p>
      </dgm:t>
    </dgm:pt>
    <dgm:pt modelId="{0CE46371-7D37-4D29-84FE-6C0F0BE3C372}" type="parTrans" cxnId="{7C7C1439-A371-4687-89EF-964838392520}">
      <dgm:prSet/>
      <dgm:spPr/>
      <dgm:t>
        <a:bodyPr/>
        <a:lstStyle/>
        <a:p>
          <a:endParaRPr lang="es-CO"/>
        </a:p>
      </dgm:t>
    </dgm:pt>
    <dgm:pt modelId="{14551417-0BAD-4152-81E6-BEC837356013}" type="sibTrans" cxnId="{7C7C1439-A371-4687-89EF-964838392520}">
      <dgm:prSet/>
      <dgm:spPr/>
      <dgm:t>
        <a:bodyPr/>
        <a:lstStyle/>
        <a:p>
          <a:endParaRPr lang="es-CO"/>
        </a:p>
      </dgm:t>
    </dgm:pt>
    <dgm:pt modelId="{428A6EAE-65A0-44E7-B164-F9BFC6800B17}">
      <dgm:prSet phldrT="[Texto]"/>
      <dgm:spPr/>
      <dgm:t>
        <a:bodyPr/>
        <a:lstStyle/>
        <a:p>
          <a:r>
            <a:rPr lang="es-ES" dirty="0"/>
            <a:t>Técnico Profesional</a:t>
          </a:r>
          <a:endParaRPr lang="es-CO" dirty="0"/>
        </a:p>
      </dgm:t>
    </dgm:pt>
    <dgm:pt modelId="{DEEDA7FC-21F3-46D9-B775-DA9F6EBEF52C}" type="parTrans" cxnId="{214A9138-51C3-4F33-85F1-22D8ADA422ED}">
      <dgm:prSet/>
      <dgm:spPr/>
      <dgm:t>
        <a:bodyPr/>
        <a:lstStyle/>
        <a:p>
          <a:endParaRPr lang="es-CO"/>
        </a:p>
      </dgm:t>
    </dgm:pt>
    <dgm:pt modelId="{72ED7029-5687-4EAB-8B4B-4716F239CB8F}" type="sibTrans" cxnId="{214A9138-51C3-4F33-85F1-22D8ADA422ED}">
      <dgm:prSet/>
      <dgm:spPr/>
      <dgm:t>
        <a:bodyPr/>
        <a:lstStyle/>
        <a:p>
          <a:endParaRPr lang="es-CO"/>
        </a:p>
      </dgm:t>
    </dgm:pt>
    <dgm:pt modelId="{AE87278C-BA84-440C-99A8-B4016066E0D3}">
      <dgm:prSet phldrT="[Texto]"/>
      <dgm:spPr/>
      <dgm:t>
        <a:bodyPr/>
        <a:lstStyle/>
        <a:p>
          <a:r>
            <a:rPr lang="es-ES" dirty="0"/>
            <a:t>Tecnología </a:t>
          </a:r>
          <a:endParaRPr lang="es-CO" dirty="0"/>
        </a:p>
      </dgm:t>
    </dgm:pt>
    <dgm:pt modelId="{1AF5B2D5-FDA2-4CFC-963A-C1188286020A}" type="parTrans" cxnId="{9B00FEC3-E91A-4862-8C47-8C6F9B8DC770}">
      <dgm:prSet/>
      <dgm:spPr/>
      <dgm:t>
        <a:bodyPr/>
        <a:lstStyle/>
        <a:p>
          <a:endParaRPr lang="es-CO"/>
        </a:p>
      </dgm:t>
    </dgm:pt>
    <dgm:pt modelId="{283CAA9B-0FCA-44FE-8240-FB46DBC3610D}" type="sibTrans" cxnId="{9B00FEC3-E91A-4862-8C47-8C6F9B8DC770}">
      <dgm:prSet/>
      <dgm:spPr/>
      <dgm:t>
        <a:bodyPr/>
        <a:lstStyle/>
        <a:p>
          <a:endParaRPr lang="es-CO"/>
        </a:p>
      </dgm:t>
    </dgm:pt>
    <dgm:pt modelId="{98C24FC7-8493-4734-90EB-7CC339E10BB6}">
      <dgm:prSet phldrT="[Texto]"/>
      <dgm:spPr/>
      <dgm:t>
        <a:bodyPr/>
        <a:lstStyle/>
        <a:p>
          <a:r>
            <a:rPr lang="es-ES" dirty="0"/>
            <a:t>Ingeniería</a:t>
          </a:r>
          <a:endParaRPr lang="es-CO" dirty="0"/>
        </a:p>
      </dgm:t>
    </dgm:pt>
    <dgm:pt modelId="{B0F8AFDF-79EC-4B76-99AE-D05E4B0A7B59}" type="parTrans" cxnId="{3B276469-5666-47B8-A22C-F580F04B1E8F}">
      <dgm:prSet/>
      <dgm:spPr/>
      <dgm:t>
        <a:bodyPr/>
        <a:lstStyle/>
        <a:p>
          <a:endParaRPr lang="es-CO"/>
        </a:p>
      </dgm:t>
    </dgm:pt>
    <dgm:pt modelId="{D8B89D5B-CEEA-41FF-BB90-13F2209C4F8C}" type="sibTrans" cxnId="{3B276469-5666-47B8-A22C-F580F04B1E8F}">
      <dgm:prSet/>
      <dgm:spPr/>
      <dgm:t>
        <a:bodyPr/>
        <a:lstStyle/>
        <a:p>
          <a:endParaRPr lang="es-CO"/>
        </a:p>
      </dgm:t>
    </dgm:pt>
    <dgm:pt modelId="{C1C2F4E5-DB0A-4A8E-B466-27412163C8FC}" type="pres">
      <dgm:prSet presAssocID="{E9B40DDE-D220-434D-952D-99FEBDFB4E74}" presName="rootnode" presStyleCnt="0">
        <dgm:presLayoutVars>
          <dgm:chMax/>
          <dgm:chPref/>
          <dgm:dir/>
          <dgm:animLvl val="lvl"/>
        </dgm:presLayoutVars>
      </dgm:prSet>
      <dgm:spPr/>
    </dgm:pt>
    <dgm:pt modelId="{766C7295-63D9-49F8-BE08-C8D1C1A7DCF4}" type="pres">
      <dgm:prSet presAssocID="{54D74BE1-288D-456A-906E-F9690F5176AE}" presName="composite" presStyleCnt="0"/>
      <dgm:spPr/>
    </dgm:pt>
    <dgm:pt modelId="{AD5FD369-FA8B-470D-8DC3-9AB90CF91275}" type="pres">
      <dgm:prSet presAssocID="{54D74BE1-288D-456A-906E-F9690F5176AE}" presName="LShape" presStyleLbl="alignNode1" presStyleIdx="0" presStyleCnt="7"/>
      <dgm:spPr/>
    </dgm:pt>
    <dgm:pt modelId="{F40662DE-2F11-4446-8ADC-536952F16AF4}" type="pres">
      <dgm:prSet presAssocID="{54D74BE1-288D-456A-906E-F9690F5176AE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D9E89F06-6770-4540-88D3-F0839BD913D9}" type="pres">
      <dgm:prSet presAssocID="{54D74BE1-288D-456A-906E-F9690F5176AE}" presName="Triangle" presStyleLbl="alignNode1" presStyleIdx="1" presStyleCnt="7"/>
      <dgm:spPr/>
    </dgm:pt>
    <dgm:pt modelId="{0D17BFFD-E1D2-4F7B-BE3A-B6199DA5A748}" type="pres">
      <dgm:prSet presAssocID="{14551417-0BAD-4152-81E6-BEC837356013}" presName="sibTrans" presStyleCnt="0"/>
      <dgm:spPr/>
    </dgm:pt>
    <dgm:pt modelId="{5ADF6BC1-3716-45B7-B650-D6E74F07DD34}" type="pres">
      <dgm:prSet presAssocID="{14551417-0BAD-4152-81E6-BEC837356013}" presName="space" presStyleCnt="0"/>
      <dgm:spPr/>
    </dgm:pt>
    <dgm:pt modelId="{253F7CA5-C5C6-4CEA-A804-C77A9A81670F}" type="pres">
      <dgm:prSet presAssocID="{428A6EAE-65A0-44E7-B164-F9BFC6800B17}" presName="composite" presStyleCnt="0"/>
      <dgm:spPr/>
    </dgm:pt>
    <dgm:pt modelId="{7DFB5003-82A0-4752-9D35-A7842F917E82}" type="pres">
      <dgm:prSet presAssocID="{428A6EAE-65A0-44E7-B164-F9BFC6800B17}" presName="LShape" presStyleLbl="alignNode1" presStyleIdx="2" presStyleCnt="7"/>
      <dgm:spPr/>
    </dgm:pt>
    <dgm:pt modelId="{7661529C-C281-4E3E-91A4-F6B1EAC60D1E}" type="pres">
      <dgm:prSet presAssocID="{428A6EAE-65A0-44E7-B164-F9BFC6800B17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8313A90D-1210-4F5D-BC0A-EB32DB22EF63}" type="pres">
      <dgm:prSet presAssocID="{428A6EAE-65A0-44E7-B164-F9BFC6800B17}" presName="Triangle" presStyleLbl="alignNode1" presStyleIdx="3" presStyleCnt="7"/>
      <dgm:spPr/>
    </dgm:pt>
    <dgm:pt modelId="{02A9BB02-73D4-411F-8CD9-439A2F54DDBC}" type="pres">
      <dgm:prSet presAssocID="{72ED7029-5687-4EAB-8B4B-4716F239CB8F}" presName="sibTrans" presStyleCnt="0"/>
      <dgm:spPr/>
    </dgm:pt>
    <dgm:pt modelId="{20719200-DD2B-4BAB-A1E9-F9FD922656B2}" type="pres">
      <dgm:prSet presAssocID="{72ED7029-5687-4EAB-8B4B-4716F239CB8F}" presName="space" presStyleCnt="0"/>
      <dgm:spPr/>
    </dgm:pt>
    <dgm:pt modelId="{25C28F79-043C-4510-BE96-96BF44942E3D}" type="pres">
      <dgm:prSet presAssocID="{AE87278C-BA84-440C-99A8-B4016066E0D3}" presName="composite" presStyleCnt="0"/>
      <dgm:spPr/>
    </dgm:pt>
    <dgm:pt modelId="{2C660F49-7A1B-4976-9CEE-ABA1E5F99961}" type="pres">
      <dgm:prSet presAssocID="{AE87278C-BA84-440C-99A8-B4016066E0D3}" presName="LShape" presStyleLbl="alignNode1" presStyleIdx="4" presStyleCnt="7"/>
      <dgm:spPr/>
    </dgm:pt>
    <dgm:pt modelId="{AFD9DF09-2853-4481-AE25-00048B6D8221}" type="pres">
      <dgm:prSet presAssocID="{AE87278C-BA84-440C-99A8-B4016066E0D3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9E641598-6554-44E7-824F-75C9846B59D8}" type="pres">
      <dgm:prSet presAssocID="{AE87278C-BA84-440C-99A8-B4016066E0D3}" presName="Triangle" presStyleLbl="alignNode1" presStyleIdx="5" presStyleCnt="7"/>
      <dgm:spPr/>
    </dgm:pt>
    <dgm:pt modelId="{E422D3D1-64F2-4D54-ADFA-9B53337FD17B}" type="pres">
      <dgm:prSet presAssocID="{283CAA9B-0FCA-44FE-8240-FB46DBC3610D}" presName="sibTrans" presStyleCnt="0"/>
      <dgm:spPr/>
    </dgm:pt>
    <dgm:pt modelId="{46EC6D1F-3F57-42FF-995F-A77A509E8BAE}" type="pres">
      <dgm:prSet presAssocID="{283CAA9B-0FCA-44FE-8240-FB46DBC3610D}" presName="space" presStyleCnt="0"/>
      <dgm:spPr/>
    </dgm:pt>
    <dgm:pt modelId="{329AC3AB-2DC1-4EF4-B220-0DE6CAE44609}" type="pres">
      <dgm:prSet presAssocID="{98C24FC7-8493-4734-90EB-7CC339E10BB6}" presName="composite" presStyleCnt="0"/>
      <dgm:spPr/>
    </dgm:pt>
    <dgm:pt modelId="{9396A8EE-30D7-40C5-A692-4DBAC9982C69}" type="pres">
      <dgm:prSet presAssocID="{98C24FC7-8493-4734-90EB-7CC339E10BB6}" presName="LShape" presStyleLbl="alignNode1" presStyleIdx="6" presStyleCnt="7"/>
      <dgm:spPr/>
    </dgm:pt>
    <dgm:pt modelId="{60E2D39F-5F1B-4AEB-95A0-FED291B8C34B}" type="pres">
      <dgm:prSet presAssocID="{98C24FC7-8493-4734-90EB-7CC339E10BB6}" presName="ParentText" presStyleLbl="revTx" presStyleIdx="3" presStyleCnt="4" custScaleX="88612" custScaleY="88424" custLinFactNeighborX="19708" custLinFactNeighborY="53">
        <dgm:presLayoutVars>
          <dgm:chMax val="0"/>
          <dgm:chPref val="0"/>
          <dgm:bulletEnabled val="1"/>
        </dgm:presLayoutVars>
      </dgm:prSet>
      <dgm:spPr/>
    </dgm:pt>
  </dgm:ptLst>
  <dgm:cxnLst>
    <dgm:cxn modelId="{04126109-948E-4ACE-9AE7-917CD82D803F}" type="presOf" srcId="{428A6EAE-65A0-44E7-B164-F9BFC6800B17}" destId="{7661529C-C281-4E3E-91A4-F6B1EAC60D1E}" srcOrd="0" destOrd="0" presId="urn:microsoft.com/office/officeart/2009/3/layout/StepUpProcess"/>
    <dgm:cxn modelId="{05D3DE09-D35D-4715-858F-7A372799B4D7}" type="presOf" srcId="{98C24FC7-8493-4734-90EB-7CC339E10BB6}" destId="{60E2D39F-5F1B-4AEB-95A0-FED291B8C34B}" srcOrd="0" destOrd="0" presId="urn:microsoft.com/office/officeart/2009/3/layout/StepUpProcess"/>
    <dgm:cxn modelId="{A2149310-C049-4981-A638-4A8F98AF3E13}" type="presOf" srcId="{AE87278C-BA84-440C-99A8-B4016066E0D3}" destId="{AFD9DF09-2853-4481-AE25-00048B6D8221}" srcOrd="0" destOrd="0" presId="urn:microsoft.com/office/officeart/2009/3/layout/StepUpProcess"/>
    <dgm:cxn modelId="{214A9138-51C3-4F33-85F1-22D8ADA422ED}" srcId="{E9B40DDE-D220-434D-952D-99FEBDFB4E74}" destId="{428A6EAE-65A0-44E7-B164-F9BFC6800B17}" srcOrd="1" destOrd="0" parTransId="{DEEDA7FC-21F3-46D9-B775-DA9F6EBEF52C}" sibTransId="{72ED7029-5687-4EAB-8B4B-4716F239CB8F}"/>
    <dgm:cxn modelId="{7C7C1439-A371-4687-89EF-964838392520}" srcId="{E9B40DDE-D220-434D-952D-99FEBDFB4E74}" destId="{54D74BE1-288D-456A-906E-F9690F5176AE}" srcOrd="0" destOrd="0" parTransId="{0CE46371-7D37-4D29-84FE-6C0F0BE3C372}" sibTransId="{14551417-0BAD-4152-81E6-BEC837356013}"/>
    <dgm:cxn modelId="{3B276469-5666-47B8-A22C-F580F04B1E8F}" srcId="{E9B40DDE-D220-434D-952D-99FEBDFB4E74}" destId="{98C24FC7-8493-4734-90EB-7CC339E10BB6}" srcOrd="3" destOrd="0" parTransId="{B0F8AFDF-79EC-4B76-99AE-D05E4B0A7B59}" sibTransId="{D8B89D5B-CEEA-41FF-BB90-13F2209C4F8C}"/>
    <dgm:cxn modelId="{9B00FEC3-E91A-4862-8C47-8C6F9B8DC770}" srcId="{E9B40DDE-D220-434D-952D-99FEBDFB4E74}" destId="{AE87278C-BA84-440C-99A8-B4016066E0D3}" srcOrd="2" destOrd="0" parTransId="{1AF5B2D5-FDA2-4CFC-963A-C1188286020A}" sibTransId="{283CAA9B-0FCA-44FE-8240-FB46DBC3610D}"/>
    <dgm:cxn modelId="{396B8DCB-9F46-4B81-BA38-E05846334FA5}" type="presOf" srcId="{E9B40DDE-D220-434D-952D-99FEBDFB4E74}" destId="{C1C2F4E5-DB0A-4A8E-B466-27412163C8FC}" srcOrd="0" destOrd="0" presId="urn:microsoft.com/office/officeart/2009/3/layout/StepUpProcess"/>
    <dgm:cxn modelId="{0BDDBBD4-B579-43C3-9AF8-A197F8AD5FBB}" type="presOf" srcId="{54D74BE1-288D-456A-906E-F9690F5176AE}" destId="{F40662DE-2F11-4446-8ADC-536952F16AF4}" srcOrd="0" destOrd="0" presId="urn:microsoft.com/office/officeart/2009/3/layout/StepUpProcess"/>
    <dgm:cxn modelId="{3555F999-14A7-4C40-AC25-A8B350E3DB25}" type="presParOf" srcId="{C1C2F4E5-DB0A-4A8E-B466-27412163C8FC}" destId="{766C7295-63D9-49F8-BE08-C8D1C1A7DCF4}" srcOrd="0" destOrd="0" presId="urn:microsoft.com/office/officeart/2009/3/layout/StepUpProcess"/>
    <dgm:cxn modelId="{DAA7B4A8-4559-4BB7-96F5-E5E6D1F493DE}" type="presParOf" srcId="{766C7295-63D9-49F8-BE08-C8D1C1A7DCF4}" destId="{AD5FD369-FA8B-470D-8DC3-9AB90CF91275}" srcOrd="0" destOrd="0" presId="urn:microsoft.com/office/officeart/2009/3/layout/StepUpProcess"/>
    <dgm:cxn modelId="{F260C489-7DE2-4FC7-967B-B8347C23254F}" type="presParOf" srcId="{766C7295-63D9-49F8-BE08-C8D1C1A7DCF4}" destId="{F40662DE-2F11-4446-8ADC-536952F16AF4}" srcOrd="1" destOrd="0" presId="urn:microsoft.com/office/officeart/2009/3/layout/StepUpProcess"/>
    <dgm:cxn modelId="{5D5BA633-28DA-4BB7-A387-2B7C59D5F83E}" type="presParOf" srcId="{766C7295-63D9-49F8-BE08-C8D1C1A7DCF4}" destId="{D9E89F06-6770-4540-88D3-F0839BD913D9}" srcOrd="2" destOrd="0" presId="urn:microsoft.com/office/officeart/2009/3/layout/StepUpProcess"/>
    <dgm:cxn modelId="{3AED05DD-631B-4576-AD27-8C7886B77114}" type="presParOf" srcId="{C1C2F4E5-DB0A-4A8E-B466-27412163C8FC}" destId="{0D17BFFD-E1D2-4F7B-BE3A-B6199DA5A748}" srcOrd="1" destOrd="0" presId="urn:microsoft.com/office/officeart/2009/3/layout/StepUpProcess"/>
    <dgm:cxn modelId="{56D8C8EA-9D79-451A-8325-49DFA81926CF}" type="presParOf" srcId="{0D17BFFD-E1D2-4F7B-BE3A-B6199DA5A748}" destId="{5ADF6BC1-3716-45B7-B650-D6E74F07DD34}" srcOrd="0" destOrd="0" presId="urn:microsoft.com/office/officeart/2009/3/layout/StepUpProcess"/>
    <dgm:cxn modelId="{16F5C745-CAA5-48C4-830A-C242AC0A0F5D}" type="presParOf" srcId="{C1C2F4E5-DB0A-4A8E-B466-27412163C8FC}" destId="{253F7CA5-C5C6-4CEA-A804-C77A9A81670F}" srcOrd="2" destOrd="0" presId="urn:microsoft.com/office/officeart/2009/3/layout/StepUpProcess"/>
    <dgm:cxn modelId="{34EF0695-225D-47C6-A108-6DCABD50FA36}" type="presParOf" srcId="{253F7CA5-C5C6-4CEA-A804-C77A9A81670F}" destId="{7DFB5003-82A0-4752-9D35-A7842F917E82}" srcOrd="0" destOrd="0" presId="urn:microsoft.com/office/officeart/2009/3/layout/StepUpProcess"/>
    <dgm:cxn modelId="{392D6F8F-3164-4098-BAAC-BB727B5A23E6}" type="presParOf" srcId="{253F7CA5-C5C6-4CEA-A804-C77A9A81670F}" destId="{7661529C-C281-4E3E-91A4-F6B1EAC60D1E}" srcOrd="1" destOrd="0" presId="urn:microsoft.com/office/officeart/2009/3/layout/StepUpProcess"/>
    <dgm:cxn modelId="{49DA3ACD-3F53-4CBA-BFE0-A509D41D4F3D}" type="presParOf" srcId="{253F7CA5-C5C6-4CEA-A804-C77A9A81670F}" destId="{8313A90D-1210-4F5D-BC0A-EB32DB22EF63}" srcOrd="2" destOrd="0" presId="urn:microsoft.com/office/officeart/2009/3/layout/StepUpProcess"/>
    <dgm:cxn modelId="{998D39E5-18BB-4461-B094-D33C48EA332E}" type="presParOf" srcId="{C1C2F4E5-DB0A-4A8E-B466-27412163C8FC}" destId="{02A9BB02-73D4-411F-8CD9-439A2F54DDBC}" srcOrd="3" destOrd="0" presId="urn:microsoft.com/office/officeart/2009/3/layout/StepUpProcess"/>
    <dgm:cxn modelId="{97F2C7AA-FB0E-47D7-8EED-698F7F8D6A4F}" type="presParOf" srcId="{02A9BB02-73D4-411F-8CD9-439A2F54DDBC}" destId="{20719200-DD2B-4BAB-A1E9-F9FD922656B2}" srcOrd="0" destOrd="0" presId="urn:microsoft.com/office/officeart/2009/3/layout/StepUpProcess"/>
    <dgm:cxn modelId="{DC35E03E-7DBF-4F72-B874-26202C12F3D2}" type="presParOf" srcId="{C1C2F4E5-DB0A-4A8E-B466-27412163C8FC}" destId="{25C28F79-043C-4510-BE96-96BF44942E3D}" srcOrd="4" destOrd="0" presId="urn:microsoft.com/office/officeart/2009/3/layout/StepUpProcess"/>
    <dgm:cxn modelId="{52C20838-ED6F-4126-B460-BC6B31688028}" type="presParOf" srcId="{25C28F79-043C-4510-BE96-96BF44942E3D}" destId="{2C660F49-7A1B-4976-9CEE-ABA1E5F99961}" srcOrd="0" destOrd="0" presId="urn:microsoft.com/office/officeart/2009/3/layout/StepUpProcess"/>
    <dgm:cxn modelId="{70A0BFC0-DD00-49EE-BB51-DCE501A54185}" type="presParOf" srcId="{25C28F79-043C-4510-BE96-96BF44942E3D}" destId="{AFD9DF09-2853-4481-AE25-00048B6D8221}" srcOrd="1" destOrd="0" presId="urn:microsoft.com/office/officeart/2009/3/layout/StepUpProcess"/>
    <dgm:cxn modelId="{063D4589-972D-426C-851C-CB2599748D6B}" type="presParOf" srcId="{25C28F79-043C-4510-BE96-96BF44942E3D}" destId="{9E641598-6554-44E7-824F-75C9846B59D8}" srcOrd="2" destOrd="0" presId="urn:microsoft.com/office/officeart/2009/3/layout/StepUpProcess"/>
    <dgm:cxn modelId="{3A484E85-2389-4F6F-B1C7-760540A89920}" type="presParOf" srcId="{C1C2F4E5-DB0A-4A8E-B466-27412163C8FC}" destId="{E422D3D1-64F2-4D54-ADFA-9B53337FD17B}" srcOrd="5" destOrd="0" presId="urn:microsoft.com/office/officeart/2009/3/layout/StepUpProcess"/>
    <dgm:cxn modelId="{EC293424-E63E-4DD7-87DA-69F07964640F}" type="presParOf" srcId="{E422D3D1-64F2-4D54-ADFA-9B53337FD17B}" destId="{46EC6D1F-3F57-42FF-995F-A77A509E8BAE}" srcOrd="0" destOrd="0" presId="urn:microsoft.com/office/officeart/2009/3/layout/StepUpProcess"/>
    <dgm:cxn modelId="{30A89903-D4DD-4330-A149-D091813B4471}" type="presParOf" srcId="{C1C2F4E5-DB0A-4A8E-B466-27412163C8FC}" destId="{329AC3AB-2DC1-4EF4-B220-0DE6CAE44609}" srcOrd="6" destOrd="0" presId="urn:microsoft.com/office/officeart/2009/3/layout/StepUpProcess"/>
    <dgm:cxn modelId="{98D0CE0C-394A-4A38-92C1-72165AA65E35}" type="presParOf" srcId="{329AC3AB-2DC1-4EF4-B220-0DE6CAE44609}" destId="{9396A8EE-30D7-40C5-A692-4DBAC9982C69}" srcOrd="0" destOrd="0" presId="urn:microsoft.com/office/officeart/2009/3/layout/StepUpProcess"/>
    <dgm:cxn modelId="{233F40CB-3535-4181-80BF-8E7A80C1E439}" type="presParOf" srcId="{329AC3AB-2DC1-4EF4-B220-0DE6CAE44609}" destId="{60E2D39F-5F1B-4AEB-95A0-FED291B8C34B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F321458-19C8-47CE-BCEA-F5C15A54420C}" type="doc">
      <dgm:prSet loTypeId="urn:microsoft.com/office/officeart/2008/layout/AscendingPictureAccentProcess" loCatId="pictur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5AC0F4C3-69A3-4FF8-8825-27892EE8C542}">
      <dgm:prSet phldrT="[Texto]"/>
      <dgm:spPr/>
      <dgm:t>
        <a:bodyPr/>
        <a:lstStyle/>
        <a:p>
          <a:r>
            <a:rPr lang="es-CO" dirty="0">
              <a:latin typeface="Segoe UI" panose="020B0502040204020203" pitchFamily="34" charset="0"/>
              <a:cs typeface="Segoe UI" panose="020B0502040204020203" pitchFamily="34" charset="0"/>
            </a:rPr>
            <a:t>Desempeño de los estudiante en Pruebas Saber 11 – Puntaje global  (+19,48)</a:t>
          </a:r>
          <a:endParaRPr lang="es-CO" dirty="0"/>
        </a:p>
      </dgm:t>
    </dgm:pt>
    <dgm:pt modelId="{D6B70E8B-24DE-464E-B3A3-89E43C406DCB}" type="parTrans" cxnId="{7CCDC4B2-1183-4290-AF30-0A3BEA783395}">
      <dgm:prSet/>
      <dgm:spPr/>
      <dgm:t>
        <a:bodyPr/>
        <a:lstStyle/>
        <a:p>
          <a:endParaRPr lang="es-CO"/>
        </a:p>
      </dgm:t>
    </dgm:pt>
    <dgm:pt modelId="{3BC43B08-DD0B-49E7-98AF-E87C1CE82C99}" type="sibTrans" cxnId="{7CCDC4B2-1183-4290-AF30-0A3BEA783395}">
      <dgm:prSet/>
      <dgm:spPr>
        <a:blipFill rotWithShape="1">
          <a:blip xmlns:r="http://schemas.openxmlformats.org/officeDocument/2006/relationships" r:embed="rId1"/>
          <a:srcRect/>
          <a:stretch>
            <a:fillRect l="-53000" r="-53000"/>
          </a:stretch>
        </a:blipFill>
      </dgm:spPr>
      <dgm:t>
        <a:bodyPr/>
        <a:lstStyle/>
        <a:p>
          <a:endParaRPr lang="es-CO"/>
        </a:p>
      </dgm:t>
    </dgm:pt>
    <dgm:pt modelId="{FFCE079F-0D41-4DBF-88F7-0A4D9C0141CC}">
      <dgm:prSet phldrT="[Texto]"/>
      <dgm:spPr/>
      <dgm:t>
        <a:bodyPr/>
        <a:lstStyle/>
        <a:p>
          <a:r>
            <a:rPr lang="es-CO" dirty="0">
              <a:latin typeface="Segoe UI" panose="020B0502040204020203" pitchFamily="34" charset="0"/>
              <a:cs typeface="Segoe UI" panose="020B0502040204020203" pitchFamily="34" charset="0"/>
            </a:rPr>
            <a:t>Tasa de acceso a educación técnica y tecnológica (+42)</a:t>
          </a:r>
          <a:endParaRPr lang="es-CO" dirty="0"/>
        </a:p>
      </dgm:t>
    </dgm:pt>
    <dgm:pt modelId="{0B21FE67-EF97-4DEE-8708-7A5927C9E4B2}" type="parTrans" cxnId="{9BCCA254-2409-40E9-9139-378FCA7BE285}">
      <dgm:prSet/>
      <dgm:spPr/>
      <dgm:t>
        <a:bodyPr/>
        <a:lstStyle/>
        <a:p>
          <a:endParaRPr lang="es-CO"/>
        </a:p>
      </dgm:t>
    </dgm:pt>
    <dgm:pt modelId="{8A7B78F9-299A-4F61-A6B2-68D15E7E67CF}" type="sibTrans" cxnId="{9BCCA254-2409-40E9-9139-378FCA7BE285}">
      <dgm:prSet/>
      <dgm:spPr>
        <a:blipFill rotWithShape="1">
          <a:blip xmlns:r="http://schemas.openxmlformats.org/officeDocument/2006/relationships" r:embed="rId2"/>
          <a:srcRect/>
          <a:stretch>
            <a:fillRect l="-19000" r="-19000"/>
          </a:stretch>
        </a:blipFill>
      </dgm:spPr>
      <dgm:t>
        <a:bodyPr/>
        <a:lstStyle/>
        <a:p>
          <a:endParaRPr lang="es-CO"/>
        </a:p>
      </dgm:t>
    </dgm:pt>
    <dgm:pt modelId="{A7DF25DC-8578-4A8D-9674-318410EBD6BE}" type="pres">
      <dgm:prSet presAssocID="{8F321458-19C8-47CE-BCEA-F5C15A54420C}" presName="Name0" presStyleCnt="0">
        <dgm:presLayoutVars>
          <dgm:chMax val="7"/>
          <dgm:chPref val="7"/>
          <dgm:dir/>
        </dgm:presLayoutVars>
      </dgm:prSet>
      <dgm:spPr/>
    </dgm:pt>
    <dgm:pt modelId="{A9E0B996-C69D-405B-A76F-4118A2CC064E}" type="pres">
      <dgm:prSet presAssocID="{8F321458-19C8-47CE-BCEA-F5C15A54420C}" presName="dot1" presStyleLbl="alignNode1" presStyleIdx="0" presStyleCnt="10"/>
      <dgm:spPr/>
    </dgm:pt>
    <dgm:pt modelId="{BC3B0819-D961-4782-839F-91B8DD61F92F}" type="pres">
      <dgm:prSet presAssocID="{8F321458-19C8-47CE-BCEA-F5C15A54420C}" presName="dot2" presStyleLbl="alignNode1" presStyleIdx="1" presStyleCnt="10"/>
      <dgm:spPr/>
    </dgm:pt>
    <dgm:pt modelId="{22606B95-7FE7-4D62-9432-3205B0AC5BBE}" type="pres">
      <dgm:prSet presAssocID="{8F321458-19C8-47CE-BCEA-F5C15A54420C}" presName="dot3" presStyleLbl="alignNode1" presStyleIdx="2" presStyleCnt="10"/>
      <dgm:spPr/>
    </dgm:pt>
    <dgm:pt modelId="{C076A627-7A1D-4368-851E-FB76B78B2CE9}" type="pres">
      <dgm:prSet presAssocID="{8F321458-19C8-47CE-BCEA-F5C15A54420C}" presName="dotArrow1" presStyleLbl="alignNode1" presStyleIdx="3" presStyleCnt="10"/>
      <dgm:spPr/>
    </dgm:pt>
    <dgm:pt modelId="{DA841451-1A10-40B2-99B4-4EADF1537F6C}" type="pres">
      <dgm:prSet presAssocID="{8F321458-19C8-47CE-BCEA-F5C15A54420C}" presName="dotArrow2" presStyleLbl="alignNode1" presStyleIdx="4" presStyleCnt="10"/>
      <dgm:spPr/>
    </dgm:pt>
    <dgm:pt modelId="{3C0A8235-52FC-4725-9E1F-D2B68173CA5B}" type="pres">
      <dgm:prSet presAssocID="{8F321458-19C8-47CE-BCEA-F5C15A54420C}" presName="dotArrow3" presStyleLbl="alignNode1" presStyleIdx="5" presStyleCnt="10"/>
      <dgm:spPr/>
    </dgm:pt>
    <dgm:pt modelId="{6EA9F485-D4F9-47D7-9EA0-F6E6B382D85A}" type="pres">
      <dgm:prSet presAssocID="{8F321458-19C8-47CE-BCEA-F5C15A54420C}" presName="dotArrow4" presStyleLbl="alignNode1" presStyleIdx="6" presStyleCnt="10"/>
      <dgm:spPr/>
    </dgm:pt>
    <dgm:pt modelId="{E9DFD60C-70FB-497C-B4EB-8517DF264E74}" type="pres">
      <dgm:prSet presAssocID="{8F321458-19C8-47CE-BCEA-F5C15A54420C}" presName="dotArrow5" presStyleLbl="alignNode1" presStyleIdx="7" presStyleCnt="10"/>
      <dgm:spPr/>
    </dgm:pt>
    <dgm:pt modelId="{81639EE3-7A7E-41A1-98C0-87CFB91CC568}" type="pres">
      <dgm:prSet presAssocID="{8F321458-19C8-47CE-BCEA-F5C15A54420C}" presName="dotArrow6" presStyleLbl="alignNode1" presStyleIdx="8" presStyleCnt="10"/>
      <dgm:spPr/>
    </dgm:pt>
    <dgm:pt modelId="{F2C41B4A-81CE-496E-B926-939EFE04F91A}" type="pres">
      <dgm:prSet presAssocID="{8F321458-19C8-47CE-BCEA-F5C15A54420C}" presName="dotArrow7" presStyleLbl="alignNode1" presStyleIdx="9" presStyleCnt="10"/>
      <dgm:spPr/>
    </dgm:pt>
    <dgm:pt modelId="{7DF01B96-EB2F-4F05-9F84-063D6382D66B}" type="pres">
      <dgm:prSet presAssocID="{5AC0F4C3-69A3-4FF8-8825-27892EE8C542}" presName="parTx1" presStyleLbl="node1" presStyleIdx="0" presStyleCnt="2"/>
      <dgm:spPr/>
    </dgm:pt>
    <dgm:pt modelId="{FA2B5687-AB2E-43B0-BBD4-3B52D7A68655}" type="pres">
      <dgm:prSet presAssocID="{3BC43B08-DD0B-49E7-98AF-E87C1CE82C99}" presName="picture1" presStyleCnt="0"/>
      <dgm:spPr/>
    </dgm:pt>
    <dgm:pt modelId="{88C0DEEA-AEAB-45CC-8322-BF4587C92718}" type="pres">
      <dgm:prSet presAssocID="{3BC43B08-DD0B-49E7-98AF-E87C1CE82C99}" presName="imageRepeatNode" presStyleLbl="fgImgPlace1" presStyleIdx="0" presStyleCnt="2"/>
      <dgm:spPr/>
    </dgm:pt>
    <dgm:pt modelId="{B8B4DF62-B4DC-414C-9FF2-3F08EC8FAFB6}" type="pres">
      <dgm:prSet presAssocID="{FFCE079F-0D41-4DBF-88F7-0A4D9C0141CC}" presName="parTx2" presStyleLbl="node1" presStyleIdx="1" presStyleCnt="2"/>
      <dgm:spPr/>
    </dgm:pt>
    <dgm:pt modelId="{81210C59-B951-4245-B8B6-F9C96777CC27}" type="pres">
      <dgm:prSet presAssocID="{8A7B78F9-299A-4F61-A6B2-68D15E7E67CF}" presName="picture2" presStyleCnt="0"/>
      <dgm:spPr/>
    </dgm:pt>
    <dgm:pt modelId="{BFEFEC4E-2138-4C54-BD6C-8F65CDF035AB}" type="pres">
      <dgm:prSet presAssocID="{8A7B78F9-299A-4F61-A6B2-68D15E7E67CF}" presName="imageRepeatNode" presStyleLbl="fgImgPlace1" presStyleIdx="1" presStyleCnt="2"/>
      <dgm:spPr/>
    </dgm:pt>
  </dgm:ptLst>
  <dgm:cxnLst>
    <dgm:cxn modelId="{D3A07929-2982-4985-A83A-26E17B5CFE17}" type="presOf" srcId="{5AC0F4C3-69A3-4FF8-8825-27892EE8C542}" destId="{7DF01B96-EB2F-4F05-9F84-063D6382D66B}" srcOrd="0" destOrd="0" presId="urn:microsoft.com/office/officeart/2008/layout/AscendingPictureAccentProcess"/>
    <dgm:cxn modelId="{5BD58839-165C-4DDA-9E15-088CDB9978C8}" type="presOf" srcId="{FFCE079F-0D41-4DBF-88F7-0A4D9C0141CC}" destId="{B8B4DF62-B4DC-414C-9FF2-3F08EC8FAFB6}" srcOrd="0" destOrd="0" presId="urn:microsoft.com/office/officeart/2008/layout/AscendingPictureAccentProcess"/>
    <dgm:cxn modelId="{81498B60-EA65-4B0C-BBFC-A4102F56E4DC}" type="presOf" srcId="{8A7B78F9-299A-4F61-A6B2-68D15E7E67CF}" destId="{BFEFEC4E-2138-4C54-BD6C-8F65CDF035AB}" srcOrd="0" destOrd="0" presId="urn:microsoft.com/office/officeart/2008/layout/AscendingPictureAccentProcess"/>
    <dgm:cxn modelId="{9BCCA254-2409-40E9-9139-378FCA7BE285}" srcId="{8F321458-19C8-47CE-BCEA-F5C15A54420C}" destId="{FFCE079F-0D41-4DBF-88F7-0A4D9C0141CC}" srcOrd="1" destOrd="0" parTransId="{0B21FE67-EF97-4DEE-8708-7A5927C9E4B2}" sibTransId="{8A7B78F9-299A-4F61-A6B2-68D15E7E67CF}"/>
    <dgm:cxn modelId="{2CFB6C91-87A7-48B0-B3E1-CC05D8AF36D8}" type="presOf" srcId="{3BC43B08-DD0B-49E7-98AF-E87C1CE82C99}" destId="{88C0DEEA-AEAB-45CC-8322-BF4587C92718}" srcOrd="0" destOrd="0" presId="urn:microsoft.com/office/officeart/2008/layout/AscendingPictureAccentProcess"/>
    <dgm:cxn modelId="{7CCDC4B2-1183-4290-AF30-0A3BEA783395}" srcId="{8F321458-19C8-47CE-BCEA-F5C15A54420C}" destId="{5AC0F4C3-69A3-4FF8-8825-27892EE8C542}" srcOrd="0" destOrd="0" parTransId="{D6B70E8B-24DE-464E-B3A3-89E43C406DCB}" sibTransId="{3BC43B08-DD0B-49E7-98AF-E87C1CE82C99}"/>
    <dgm:cxn modelId="{6DCA73B7-44EA-4457-A0B1-2251DF95ED8D}" type="presOf" srcId="{8F321458-19C8-47CE-BCEA-F5C15A54420C}" destId="{A7DF25DC-8578-4A8D-9674-318410EBD6BE}" srcOrd="0" destOrd="0" presId="urn:microsoft.com/office/officeart/2008/layout/AscendingPictureAccentProcess"/>
    <dgm:cxn modelId="{67FA1FF3-F00A-4E26-8796-D2F3E8769212}" type="presParOf" srcId="{A7DF25DC-8578-4A8D-9674-318410EBD6BE}" destId="{A9E0B996-C69D-405B-A76F-4118A2CC064E}" srcOrd="0" destOrd="0" presId="urn:microsoft.com/office/officeart/2008/layout/AscendingPictureAccentProcess"/>
    <dgm:cxn modelId="{9C43380C-DBA8-407A-AB8B-C70BBDEA1E3F}" type="presParOf" srcId="{A7DF25DC-8578-4A8D-9674-318410EBD6BE}" destId="{BC3B0819-D961-4782-839F-91B8DD61F92F}" srcOrd="1" destOrd="0" presId="urn:microsoft.com/office/officeart/2008/layout/AscendingPictureAccentProcess"/>
    <dgm:cxn modelId="{CB59580B-FE04-4C9C-9238-B5F022929CD8}" type="presParOf" srcId="{A7DF25DC-8578-4A8D-9674-318410EBD6BE}" destId="{22606B95-7FE7-4D62-9432-3205B0AC5BBE}" srcOrd="2" destOrd="0" presId="urn:microsoft.com/office/officeart/2008/layout/AscendingPictureAccentProcess"/>
    <dgm:cxn modelId="{063AC35A-4D4A-41F9-8817-42F726F42BE0}" type="presParOf" srcId="{A7DF25DC-8578-4A8D-9674-318410EBD6BE}" destId="{C076A627-7A1D-4368-851E-FB76B78B2CE9}" srcOrd="3" destOrd="0" presId="urn:microsoft.com/office/officeart/2008/layout/AscendingPictureAccentProcess"/>
    <dgm:cxn modelId="{CFE54083-1CE6-4F4E-B191-1847295D9105}" type="presParOf" srcId="{A7DF25DC-8578-4A8D-9674-318410EBD6BE}" destId="{DA841451-1A10-40B2-99B4-4EADF1537F6C}" srcOrd="4" destOrd="0" presId="urn:microsoft.com/office/officeart/2008/layout/AscendingPictureAccentProcess"/>
    <dgm:cxn modelId="{FB2A7AFA-A8F8-449F-A0A1-A601DD98A5DD}" type="presParOf" srcId="{A7DF25DC-8578-4A8D-9674-318410EBD6BE}" destId="{3C0A8235-52FC-4725-9E1F-D2B68173CA5B}" srcOrd="5" destOrd="0" presId="urn:microsoft.com/office/officeart/2008/layout/AscendingPictureAccentProcess"/>
    <dgm:cxn modelId="{33F87BC1-0640-4B5D-AFDE-5255BDE41D77}" type="presParOf" srcId="{A7DF25DC-8578-4A8D-9674-318410EBD6BE}" destId="{6EA9F485-D4F9-47D7-9EA0-F6E6B382D85A}" srcOrd="6" destOrd="0" presId="urn:microsoft.com/office/officeart/2008/layout/AscendingPictureAccentProcess"/>
    <dgm:cxn modelId="{5683667E-93B5-4B9A-AA25-2C32FEC2B02D}" type="presParOf" srcId="{A7DF25DC-8578-4A8D-9674-318410EBD6BE}" destId="{E9DFD60C-70FB-497C-B4EB-8517DF264E74}" srcOrd="7" destOrd="0" presId="urn:microsoft.com/office/officeart/2008/layout/AscendingPictureAccentProcess"/>
    <dgm:cxn modelId="{B6EB54BA-2A15-458D-9DC4-81DF15F8EB64}" type="presParOf" srcId="{A7DF25DC-8578-4A8D-9674-318410EBD6BE}" destId="{81639EE3-7A7E-41A1-98C0-87CFB91CC568}" srcOrd="8" destOrd="0" presId="urn:microsoft.com/office/officeart/2008/layout/AscendingPictureAccentProcess"/>
    <dgm:cxn modelId="{807FD67B-90A8-40F5-91C4-A2BD96AE7EC4}" type="presParOf" srcId="{A7DF25DC-8578-4A8D-9674-318410EBD6BE}" destId="{F2C41B4A-81CE-496E-B926-939EFE04F91A}" srcOrd="9" destOrd="0" presId="urn:microsoft.com/office/officeart/2008/layout/AscendingPictureAccentProcess"/>
    <dgm:cxn modelId="{CAADC54D-C2E1-42A0-95E2-15BF7D853E8D}" type="presParOf" srcId="{A7DF25DC-8578-4A8D-9674-318410EBD6BE}" destId="{7DF01B96-EB2F-4F05-9F84-063D6382D66B}" srcOrd="10" destOrd="0" presId="urn:microsoft.com/office/officeart/2008/layout/AscendingPictureAccentProcess"/>
    <dgm:cxn modelId="{FD884652-F294-4660-B203-5CB374809D8E}" type="presParOf" srcId="{A7DF25DC-8578-4A8D-9674-318410EBD6BE}" destId="{FA2B5687-AB2E-43B0-BBD4-3B52D7A68655}" srcOrd="11" destOrd="0" presId="urn:microsoft.com/office/officeart/2008/layout/AscendingPictureAccentProcess"/>
    <dgm:cxn modelId="{3ED7DDA5-21BB-4A9E-A28E-EFB1843ABEF4}" type="presParOf" srcId="{FA2B5687-AB2E-43B0-BBD4-3B52D7A68655}" destId="{88C0DEEA-AEAB-45CC-8322-BF4587C92718}" srcOrd="0" destOrd="0" presId="urn:microsoft.com/office/officeart/2008/layout/AscendingPictureAccentProcess"/>
    <dgm:cxn modelId="{EBA1F993-1C35-4E12-8D58-EC9DBAAF3EB1}" type="presParOf" srcId="{A7DF25DC-8578-4A8D-9674-318410EBD6BE}" destId="{B8B4DF62-B4DC-414C-9FF2-3F08EC8FAFB6}" srcOrd="12" destOrd="0" presId="urn:microsoft.com/office/officeart/2008/layout/AscendingPictureAccentProcess"/>
    <dgm:cxn modelId="{1505EBF7-C50C-4F46-A216-593F5AB3C809}" type="presParOf" srcId="{A7DF25DC-8578-4A8D-9674-318410EBD6BE}" destId="{81210C59-B951-4245-B8B6-F9C96777CC27}" srcOrd="13" destOrd="0" presId="urn:microsoft.com/office/officeart/2008/layout/AscendingPictureAccentProcess"/>
    <dgm:cxn modelId="{B1169EFA-478E-471E-A598-50864A96B9A3}" type="presParOf" srcId="{81210C59-B951-4245-B8B6-F9C96777CC27}" destId="{BFEFEC4E-2138-4C54-BD6C-8F65CDF035AB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1B2AF-1154-4E4B-B4AB-32B486A2024D}">
      <dsp:nvSpPr>
        <dsp:cNvPr id="0" name=""/>
        <dsp:cNvSpPr/>
      </dsp:nvSpPr>
      <dsp:spPr>
        <a:xfrm>
          <a:off x="8248" y="983571"/>
          <a:ext cx="2417776" cy="222773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kern="1200" dirty="0"/>
            <a:t>Técnico Laboral Auxiliar en Salud Oral</a:t>
          </a:r>
          <a:endParaRPr lang="es-CO" sz="20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400" kern="1200" dirty="0"/>
            <a:t>           </a:t>
          </a:r>
          <a:r>
            <a:rPr lang="es-ES" sz="1800" kern="1200" dirty="0"/>
            <a:t>Año 2009</a:t>
          </a:r>
          <a:endParaRPr lang="es-CO" sz="1800" kern="1200" dirty="0"/>
        </a:p>
      </dsp:txBody>
      <dsp:txXfrm>
        <a:off x="60447" y="1035770"/>
        <a:ext cx="2313378" cy="2175538"/>
      </dsp:txXfrm>
    </dsp:sp>
    <dsp:sp modelId="{CE283D73-C0FE-4707-AA3D-D4A039535FBD}">
      <dsp:nvSpPr>
        <dsp:cNvPr id="0" name=""/>
        <dsp:cNvSpPr/>
      </dsp:nvSpPr>
      <dsp:spPr>
        <a:xfrm>
          <a:off x="50819" y="2853854"/>
          <a:ext cx="2332635" cy="9771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31750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/>
            <a:t>Facultad de Salud </a:t>
          </a:r>
          <a:endParaRPr lang="es-CO" sz="2500" kern="1200" dirty="0"/>
        </a:p>
      </dsp:txBody>
      <dsp:txXfrm>
        <a:off x="50819" y="2853854"/>
        <a:ext cx="1642700" cy="977177"/>
      </dsp:txXfrm>
    </dsp:sp>
    <dsp:sp modelId="{1252C008-79A5-486F-9233-23A78E2988CA}">
      <dsp:nvSpPr>
        <dsp:cNvPr id="0" name=""/>
        <dsp:cNvSpPr/>
      </dsp:nvSpPr>
      <dsp:spPr>
        <a:xfrm>
          <a:off x="1631854" y="2866070"/>
          <a:ext cx="1244415" cy="1208941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35000" r="-35000"/>
          </a:stretch>
        </a:blip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3F75EE-FC1E-43CF-B625-D962A26E78F6}">
      <dsp:nvSpPr>
        <dsp:cNvPr id="0" name=""/>
        <dsp:cNvSpPr/>
      </dsp:nvSpPr>
      <dsp:spPr>
        <a:xfrm>
          <a:off x="2992189" y="869784"/>
          <a:ext cx="2540986" cy="275358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600" kern="1200" dirty="0"/>
            <a:t>Trámite de Resoluciones con SEM año 2011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ES" sz="1600" kern="1200" dirty="0"/>
            <a:t>Técnico Laboral en Sistemas Domóticos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/>
            <a:t>Técnico Laboral en Aplicaciones Web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/>
            <a:t>Técnico Laboral en Dibujo Mecánico</a:t>
          </a:r>
          <a:endParaRPr lang="es-CO" sz="1600" kern="1200" dirty="0"/>
        </a:p>
      </dsp:txBody>
      <dsp:txXfrm>
        <a:off x="3051727" y="929322"/>
        <a:ext cx="2421910" cy="2694043"/>
      </dsp:txXfrm>
    </dsp:sp>
    <dsp:sp modelId="{36B6C0F9-0A45-4F73-980B-8C1B9984C817}">
      <dsp:nvSpPr>
        <dsp:cNvPr id="0" name=""/>
        <dsp:cNvSpPr/>
      </dsp:nvSpPr>
      <dsp:spPr>
        <a:xfrm>
          <a:off x="3096364" y="3117206"/>
          <a:ext cx="2332635" cy="7487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31750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/>
            <a:t>Facultad de Ingeniería </a:t>
          </a:r>
          <a:endParaRPr lang="es-CO" sz="2500" kern="1200" dirty="0"/>
        </a:p>
      </dsp:txBody>
      <dsp:txXfrm>
        <a:off x="3096364" y="3117206"/>
        <a:ext cx="1642700" cy="748743"/>
      </dsp:txXfrm>
    </dsp:sp>
    <dsp:sp modelId="{AD75C853-6133-4AFC-982D-FC540298BDC4}">
      <dsp:nvSpPr>
        <dsp:cNvPr id="0" name=""/>
        <dsp:cNvSpPr/>
      </dsp:nvSpPr>
      <dsp:spPr>
        <a:xfrm>
          <a:off x="4650846" y="3075224"/>
          <a:ext cx="1124834" cy="1138247"/>
        </a:xfrm>
        <a:prstGeom prst="ellipse">
          <a:avLst/>
        </a:prstGeom>
        <a:blipFill rotWithShape="1">
          <a:blip xmlns:r="http://schemas.openxmlformats.org/officeDocument/2006/relationships" r:embed="rId2">
            <a:alphaModFix/>
          </a:blip>
          <a:srcRect/>
          <a:stretch>
            <a:fillRect l="-25000" r="-25000"/>
          </a:stretch>
        </a:blip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C9034A-2E7B-45DC-BC21-156DC28C9DB3}">
      <dsp:nvSpPr>
        <dsp:cNvPr id="0" name=""/>
        <dsp:cNvSpPr/>
      </dsp:nvSpPr>
      <dsp:spPr>
        <a:xfrm>
          <a:off x="6024643" y="844252"/>
          <a:ext cx="2566622" cy="286143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es-ES" sz="1600" kern="1200" dirty="0"/>
            <a:t>Trámites de Registro Calificados con MEN año 2015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ES" sz="1600" kern="1200" dirty="0"/>
            <a:t>Técnicos Profesionales: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ES" sz="1600" kern="1200" dirty="0"/>
            <a:t>Control Industrial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ES" sz="1600" kern="1200" dirty="0"/>
            <a:t>Programación de Computadores 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ES" sz="1600" kern="1200" dirty="0"/>
            <a:t>Mantenimiento Mecánico</a:t>
          </a:r>
          <a:endParaRPr lang="es-CO" sz="1600" kern="1200" dirty="0"/>
        </a:p>
      </dsp:txBody>
      <dsp:txXfrm>
        <a:off x="6084782" y="904391"/>
        <a:ext cx="2446344" cy="2801295"/>
      </dsp:txXfrm>
    </dsp:sp>
    <dsp:sp modelId="{10CE0A59-F68B-403C-B1FE-A31C0D69BF21}">
      <dsp:nvSpPr>
        <dsp:cNvPr id="0" name=""/>
        <dsp:cNvSpPr/>
      </dsp:nvSpPr>
      <dsp:spPr>
        <a:xfrm>
          <a:off x="6118286" y="3184623"/>
          <a:ext cx="2332635" cy="7487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31750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/>
            <a:t>Facultad de Ingeniería </a:t>
          </a:r>
          <a:endParaRPr lang="es-CO" sz="2500" kern="1200" dirty="0"/>
        </a:p>
      </dsp:txBody>
      <dsp:txXfrm>
        <a:off x="6118286" y="3184623"/>
        <a:ext cx="1642700" cy="748743"/>
      </dsp:txXfrm>
    </dsp:sp>
    <dsp:sp modelId="{5121001E-F202-41BF-8BB3-D57337C95A20}">
      <dsp:nvSpPr>
        <dsp:cNvPr id="0" name=""/>
        <dsp:cNvSpPr/>
      </dsp:nvSpPr>
      <dsp:spPr>
        <a:xfrm>
          <a:off x="7729489" y="3223549"/>
          <a:ext cx="964692" cy="976433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12000" r="-12000"/>
          </a:stretch>
        </a:blip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295249-87E3-4B19-AF55-E2C888CF0BE2}">
      <dsp:nvSpPr>
        <dsp:cNvPr id="0" name=""/>
        <dsp:cNvSpPr/>
      </dsp:nvSpPr>
      <dsp:spPr>
        <a:xfrm>
          <a:off x="0" y="0"/>
          <a:ext cx="10206282" cy="115988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Contexto UAM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Programa de articulación de la UAM con los colegios Públicos de la ciudad, trabajo desde la Facultad de Ingeniería . Años 2012-2013</a:t>
          </a:r>
          <a:endParaRPr lang="es-CO" sz="24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2000" kern="1200" dirty="0"/>
        </a:p>
      </dsp:txBody>
      <dsp:txXfrm>
        <a:off x="2131756" y="0"/>
        <a:ext cx="8074525" cy="1159881"/>
      </dsp:txXfrm>
    </dsp:sp>
    <dsp:sp modelId="{ED1EA761-306C-4AA4-AD8B-5308B447B942}">
      <dsp:nvSpPr>
        <dsp:cNvPr id="0" name=""/>
        <dsp:cNvSpPr/>
      </dsp:nvSpPr>
      <dsp:spPr>
        <a:xfrm>
          <a:off x="0" y="0"/>
          <a:ext cx="1886855" cy="106993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7000" b="-7000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E75AD9-C873-495B-99C3-4E4DD2D1525B}">
      <dsp:nvSpPr>
        <dsp:cNvPr id="0" name=""/>
        <dsp:cNvSpPr/>
      </dsp:nvSpPr>
      <dsp:spPr>
        <a:xfrm>
          <a:off x="0" y="1273025"/>
          <a:ext cx="10206282" cy="12548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Objetivo</a:t>
          </a:r>
          <a:endParaRPr lang="es-CO" sz="2400" kern="1200" dirty="0"/>
        </a:p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  <a:tabLst>
              <a:tab pos="903288" algn="l"/>
            </a:tabLst>
          </a:pPr>
          <a:r>
            <a:rPr lang="es-ES" sz="1800" kern="1200" dirty="0"/>
            <a:t>Inserción temprana a los niveles de Educación Superior contribuyendo a la calidad de formación media</a:t>
          </a:r>
          <a:endParaRPr lang="es-CO" sz="1800" kern="1200" dirty="0"/>
        </a:p>
      </dsp:txBody>
      <dsp:txXfrm>
        <a:off x="2131756" y="1273025"/>
        <a:ext cx="8074525" cy="1254825"/>
      </dsp:txXfrm>
    </dsp:sp>
    <dsp:sp modelId="{88E6D3B2-1188-456C-A876-0EDD4DBDF6D8}">
      <dsp:nvSpPr>
        <dsp:cNvPr id="0" name=""/>
        <dsp:cNvSpPr/>
      </dsp:nvSpPr>
      <dsp:spPr>
        <a:xfrm>
          <a:off x="117679" y="1293444"/>
          <a:ext cx="1915576" cy="121398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6000" b="-46000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9B9E28-9713-4D4D-B63F-CE97CD50080E}">
      <dsp:nvSpPr>
        <dsp:cNvPr id="0" name=""/>
        <dsp:cNvSpPr/>
      </dsp:nvSpPr>
      <dsp:spPr>
        <a:xfrm>
          <a:off x="0" y="2595708"/>
          <a:ext cx="10206282" cy="13343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Participantes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Secretaria de Educación Municipal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60 estudiantes de tres instituciones de la ciudad  seleccionados para el proyecto Piloto</a:t>
          </a:r>
          <a:endParaRPr lang="es-CO" sz="24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800" kern="1200" dirty="0"/>
        </a:p>
      </dsp:txBody>
      <dsp:txXfrm>
        <a:off x="2131756" y="2595708"/>
        <a:ext cx="8074525" cy="1334375"/>
      </dsp:txXfrm>
    </dsp:sp>
    <dsp:sp modelId="{E9E51F41-3A73-481C-89B7-3E67C5DE66C7}">
      <dsp:nvSpPr>
        <dsp:cNvPr id="0" name=""/>
        <dsp:cNvSpPr/>
      </dsp:nvSpPr>
      <dsp:spPr>
        <a:xfrm>
          <a:off x="43510" y="2677246"/>
          <a:ext cx="1942173" cy="117130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05E557-6F36-4D13-A2A0-8853573B864A}">
      <dsp:nvSpPr>
        <dsp:cNvPr id="0" name=""/>
        <dsp:cNvSpPr/>
      </dsp:nvSpPr>
      <dsp:spPr>
        <a:xfrm>
          <a:off x="0" y="4020585"/>
          <a:ext cx="10206282" cy="13216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Resultados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Trabajo directo con las IE en áreas de formación básica: Matemáticas, Física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 17  estudiantes con certificación de ETDH 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 </a:t>
          </a:r>
          <a:endParaRPr lang="es-CO" sz="1600" kern="1200" dirty="0"/>
        </a:p>
      </dsp:txBody>
      <dsp:txXfrm>
        <a:off x="2131756" y="4020585"/>
        <a:ext cx="8074525" cy="1321624"/>
      </dsp:txXfrm>
    </dsp:sp>
    <dsp:sp modelId="{917E1D6A-56DC-4689-A5FD-BDAC3DE3DF3C}">
      <dsp:nvSpPr>
        <dsp:cNvPr id="0" name=""/>
        <dsp:cNvSpPr/>
      </dsp:nvSpPr>
      <dsp:spPr>
        <a:xfrm>
          <a:off x="25374" y="4043777"/>
          <a:ext cx="1878588" cy="127673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rcRect/>
          <a:stretch>
            <a:fillRect l="-13000" r="-13000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E712E9-256D-4474-AB0E-0FA25812C64E}">
      <dsp:nvSpPr>
        <dsp:cNvPr id="0" name=""/>
        <dsp:cNvSpPr/>
      </dsp:nvSpPr>
      <dsp:spPr>
        <a:xfrm rot="5400000">
          <a:off x="-245682" y="253481"/>
          <a:ext cx="1637885" cy="114651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Objetivo</a:t>
          </a:r>
          <a:endParaRPr lang="es-CO" sz="1600" kern="1200" dirty="0"/>
        </a:p>
      </dsp:txBody>
      <dsp:txXfrm rot="-5400000">
        <a:off x="2" y="581058"/>
        <a:ext cx="1146519" cy="491366"/>
      </dsp:txXfrm>
    </dsp:sp>
    <dsp:sp modelId="{EFBFABEA-0A7A-40BD-AB31-0AC3BF9B0C21}">
      <dsp:nvSpPr>
        <dsp:cNvPr id="0" name=""/>
        <dsp:cNvSpPr/>
      </dsp:nvSpPr>
      <dsp:spPr>
        <a:xfrm rot="5400000">
          <a:off x="4235854" y="-2964310"/>
          <a:ext cx="1064625" cy="72432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CO" sz="18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Facilitar el acceso a los jóvenes de colegios oficiales a programas de formación técnica en articulación con la educación media y tecnológica. </a:t>
          </a:r>
          <a:r>
            <a:rPr lang="es-CO" sz="1800" kern="1200" dirty="0"/>
            <a:t>Sólo el 33% de los jóvenes egresados de los colegios públicos de Manizales, accedían a la educación superior</a:t>
          </a:r>
        </a:p>
      </dsp:txBody>
      <dsp:txXfrm rot="-5400000">
        <a:off x="1146520" y="176995"/>
        <a:ext cx="7191324" cy="960683"/>
      </dsp:txXfrm>
    </dsp:sp>
    <dsp:sp modelId="{984FB47D-4CEA-446D-A208-720A58029E7E}">
      <dsp:nvSpPr>
        <dsp:cNvPr id="0" name=""/>
        <dsp:cNvSpPr/>
      </dsp:nvSpPr>
      <dsp:spPr>
        <a:xfrm rot="5400000">
          <a:off x="-245682" y="1748431"/>
          <a:ext cx="1637885" cy="114651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Viabilidad Laboral</a:t>
          </a:r>
          <a:endParaRPr lang="es-CO" sz="1600" kern="1200" dirty="0"/>
        </a:p>
      </dsp:txBody>
      <dsp:txXfrm rot="-5400000">
        <a:off x="2" y="2076008"/>
        <a:ext cx="1146519" cy="491366"/>
      </dsp:txXfrm>
    </dsp:sp>
    <dsp:sp modelId="{FECDD5F6-2097-4820-A078-C91DF2D112EA}">
      <dsp:nvSpPr>
        <dsp:cNvPr id="0" name=""/>
        <dsp:cNvSpPr/>
      </dsp:nvSpPr>
      <dsp:spPr>
        <a:xfrm rot="5400000">
          <a:off x="4235854" y="-1586585"/>
          <a:ext cx="1064625" cy="72432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CO" sz="1600" kern="1200" dirty="0"/>
            <a:t>.</a:t>
          </a:r>
          <a:r>
            <a:rPr lang="es-ES" sz="1800" kern="1200" dirty="0"/>
            <a:t>Identificación de necesidades en el sector Productivo</a:t>
          </a:r>
          <a:endParaRPr lang="es-CO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CO" sz="1800" kern="1200" dirty="0"/>
            <a:t>Mesas de trabajo coordinadas con ANDI para revisión de programas existentes</a:t>
          </a:r>
        </a:p>
      </dsp:txBody>
      <dsp:txXfrm rot="-5400000">
        <a:off x="1146520" y="1554720"/>
        <a:ext cx="7191324" cy="960683"/>
      </dsp:txXfrm>
    </dsp:sp>
    <dsp:sp modelId="{AD1CFE24-91ED-4ECB-9404-9C1C3DACCDA0}">
      <dsp:nvSpPr>
        <dsp:cNvPr id="0" name=""/>
        <dsp:cNvSpPr/>
      </dsp:nvSpPr>
      <dsp:spPr>
        <a:xfrm rot="5400000">
          <a:off x="-245682" y="3243382"/>
          <a:ext cx="1637885" cy="114651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Viabilidad Académica </a:t>
          </a:r>
          <a:endParaRPr lang="es-CO" sz="1600" kern="1200" dirty="0"/>
        </a:p>
      </dsp:txBody>
      <dsp:txXfrm rot="-5400000">
        <a:off x="2" y="3570959"/>
        <a:ext cx="1146519" cy="491366"/>
      </dsp:txXfrm>
    </dsp:sp>
    <dsp:sp modelId="{0A476D8A-3C87-41C0-B77A-F7F7E554D02B}">
      <dsp:nvSpPr>
        <dsp:cNvPr id="0" name=""/>
        <dsp:cNvSpPr/>
      </dsp:nvSpPr>
      <dsp:spPr>
        <a:xfrm rot="5400000">
          <a:off x="4235854" y="-103356"/>
          <a:ext cx="1064625" cy="72432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CO" sz="1800" kern="1200" dirty="0"/>
            <a:t>Reunión con directivos, conversatorio con docentes y estudiantes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CO" sz="1800" kern="1200" dirty="0"/>
            <a:t>Revisión y armonización de mallas curriculares: revisión planes de estudios de los programas técnicos y revisión planes de estudio de la media, para validar la posibilidad de reconocer y/o compartir créditos.</a:t>
          </a:r>
        </a:p>
      </dsp:txBody>
      <dsp:txXfrm rot="-5400000">
        <a:off x="1146520" y="3037949"/>
        <a:ext cx="7191324" cy="960683"/>
      </dsp:txXfrm>
    </dsp:sp>
    <dsp:sp modelId="{9765EC9C-99D8-4F59-A5D7-78741B8F960A}">
      <dsp:nvSpPr>
        <dsp:cNvPr id="0" name=""/>
        <dsp:cNvSpPr/>
      </dsp:nvSpPr>
      <dsp:spPr>
        <a:xfrm rot="5400000">
          <a:off x="-245682" y="4738332"/>
          <a:ext cx="1637885" cy="114651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Viabilidad Financiera</a:t>
          </a:r>
          <a:endParaRPr lang="es-CO" sz="1600" kern="1200" dirty="0"/>
        </a:p>
      </dsp:txBody>
      <dsp:txXfrm rot="-5400000">
        <a:off x="2" y="5065909"/>
        <a:ext cx="1146519" cy="491366"/>
      </dsp:txXfrm>
    </dsp:sp>
    <dsp:sp modelId="{1FF34A48-F829-42B4-9AC3-BA88EE905AAE}">
      <dsp:nvSpPr>
        <dsp:cNvPr id="0" name=""/>
        <dsp:cNvSpPr/>
      </dsp:nvSpPr>
      <dsp:spPr>
        <a:xfrm rot="5400000">
          <a:off x="4235854" y="1403315"/>
          <a:ext cx="1064625" cy="72432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-"/>
          </a:pPr>
          <a:r>
            <a:rPr lang="es-CO" sz="1800" kern="1200" dirty="0"/>
            <a:t>Reunión de presentación del proyecto con los responsables por parte de las universidades (sensibilización)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-"/>
          </a:pPr>
          <a:r>
            <a:rPr lang="es-CO" sz="1800" kern="1200" dirty="0"/>
            <a:t>Socialización del ejercicio de viabilidad académica</a:t>
          </a:r>
        </a:p>
      </dsp:txBody>
      <dsp:txXfrm rot="-5400000">
        <a:off x="1146520" y="4544621"/>
        <a:ext cx="7191324" cy="9606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F00916-93DA-46B5-8E87-569FC8211860}">
      <dsp:nvSpPr>
        <dsp:cNvPr id="0" name=""/>
        <dsp:cNvSpPr/>
      </dsp:nvSpPr>
      <dsp:spPr>
        <a:xfrm>
          <a:off x="3157912" y="-74362"/>
          <a:ext cx="1878447" cy="193471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Vinculación y Relacionamiento Interinstitucional</a:t>
          </a:r>
          <a:endParaRPr lang="es-CO" sz="1400" kern="1200" dirty="0"/>
        </a:p>
      </dsp:txBody>
      <dsp:txXfrm>
        <a:off x="3433004" y="208970"/>
        <a:ext cx="1328263" cy="1368048"/>
      </dsp:txXfrm>
    </dsp:sp>
    <dsp:sp modelId="{567E69F6-D42F-4AF1-80DF-EE0C5E4B3DF7}">
      <dsp:nvSpPr>
        <dsp:cNvPr id="0" name=""/>
        <dsp:cNvSpPr/>
      </dsp:nvSpPr>
      <dsp:spPr>
        <a:xfrm rot="2258075">
          <a:off x="4943106" y="1430832"/>
          <a:ext cx="418816" cy="5518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300" kern="1200"/>
        </a:p>
      </dsp:txBody>
      <dsp:txXfrm>
        <a:off x="4956178" y="1502842"/>
        <a:ext cx="293171" cy="331112"/>
      </dsp:txXfrm>
    </dsp:sp>
    <dsp:sp modelId="{91889DF4-B149-460C-940A-D4C5B6E421DB}">
      <dsp:nvSpPr>
        <dsp:cNvPr id="0" name=""/>
        <dsp:cNvSpPr/>
      </dsp:nvSpPr>
      <dsp:spPr>
        <a:xfrm>
          <a:off x="5304679" y="1636921"/>
          <a:ext cx="1635124" cy="163512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Planeación y Desarrollo Curricular </a:t>
          </a:r>
          <a:endParaRPr lang="es-CO" sz="1400" kern="1200" dirty="0"/>
        </a:p>
      </dsp:txBody>
      <dsp:txXfrm>
        <a:off x="5544137" y="1876379"/>
        <a:ext cx="1156208" cy="1156208"/>
      </dsp:txXfrm>
    </dsp:sp>
    <dsp:sp modelId="{D363AB50-9D17-4945-84F8-871C22EAD63E}">
      <dsp:nvSpPr>
        <dsp:cNvPr id="0" name=""/>
        <dsp:cNvSpPr/>
      </dsp:nvSpPr>
      <dsp:spPr>
        <a:xfrm rot="6549035">
          <a:off x="5550392" y="3278902"/>
          <a:ext cx="379463" cy="5518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300" kern="1200"/>
        </a:p>
      </dsp:txBody>
      <dsp:txXfrm rot="10800000">
        <a:off x="5625984" y="3335503"/>
        <a:ext cx="265624" cy="331112"/>
      </dsp:txXfrm>
    </dsp:sp>
    <dsp:sp modelId="{0BD42B40-A443-4697-94E7-ACE203C5303F}">
      <dsp:nvSpPr>
        <dsp:cNvPr id="0" name=""/>
        <dsp:cNvSpPr/>
      </dsp:nvSpPr>
      <dsp:spPr>
        <a:xfrm>
          <a:off x="4533398" y="3857904"/>
          <a:ext cx="1635124" cy="163512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Procesos académicos y administrativos en las IE</a:t>
          </a:r>
          <a:endParaRPr lang="es-CO" sz="1400" kern="1200" dirty="0"/>
        </a:p>
      </dsp:txBody>
      <dsp:txXfrm>
        <a:off x="4772856" y="4097362"/>
        <a:ext cx="1156208" cy="1156208"/>
      </dsp:txXfrm>
    </dsp:sp>
    <dsp:sp modelId="{6AF7EDD2-B51F-4597-B4D5-C3F8D64700AA}">
      <dsp:nvSpPr>
        <dsp:cNvPr id="0" name=""/>
        <dsp:cNvSpPr/>
      </dsp:nvSpPr>
      <dsp:spPr>
        <a:xfrm rot="10800000">
          <a:off x="3916242" y="4399539"/>
          <a:ext cx="436123" cy="5518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300" kern="1200"/>
        </a:p>
      </dsp:txBody>
      <dsp:txXfrm rot="10800000">
        <a:off x="4047079" y="4509910"/>
        <a:ext cx="305286" cy="331112"/>
      </dsp:txXfrm>
    </dsp:sp>
    <dsp:sp modelId="{76C2829E-F868-4CBE-981C-723EC95AA882}">
      <dsp:nvSpPr>
        <dsp:cNvPr id="0" name=""/>
        <dsp:cNvSpPr/>
      </dsp:nvSpPr>
      <dsp:spPr>
        <a:xfrm>
          <a:off x="2075398" y="3857904"/>
          <a:ext cx="1635124" cy="163512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Procesos académicos y Administrativos al interior de la UAM</a:t>
          </a:r>
          <a:endParaRPr lang="es-CO" sz="1400" kern="1200" dirty="0"/>
        </a:p>
      </dsp:txBody>
      <dsp:txXfrm>
        <a:off x="2314856" y="4097362"/>
        <a:ext cx="1156208" cy="1156208"/>
      </dsp:txXfrm>
    </dsp:sp>
    <dsp:sp modelId="{3E2EB16A-567A-4B3F-A2C9-3FAD6813D33A}">
      <dsp:nvSpPr>
        <dsp:cNvPr id="0" name=""/>
        <dsp:cNvSpPr/>
      </dsp:nvSpPr>
      <dsp:spPr>
        <a:xfrm rot="15120000">
          <a:off x="2302768" y="3246695"/>
          <a:ext cx="431222" cy="5518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300" kern="1200"/>
        </a:p>
      </dsp:txBody>
      <dsp:txXfrm rot="10800000">
        <a:off x="2387440" y="3418584"/>
        <a:ext cx="301855" cy="331112"/>
      </dsp:txXfrm>
    </dsp:sp>
    <dsp:sp modelId="{45922560-DD87-4965-9266-B1E6D83F0762}">
      <dsp:nvSpPr>
        <dsp:cNvPr id="0" name=""/>
        <dsp:cNvSpPr/>
      </dsp:nvSpPr>
      <dsp:spPr>
        <a:xfrm>
          <a:off x="1199912" y="1520207"/>
          <a:ext cx="1866969" cy="163512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Sistema de Gestión por Procesos </a:t>
          </a:r>
          <a:endParaRPr lang="es-CO" sz="1400" kern="1200" dirty="0"/>
        </a:p>
      </dsp:txBody>
      <dsp:txXfrm>
        <a:off x="1473323" y="1759665"/>
        <a:ext cx="1320147" cy="1156208"/>
      </dsp:txXfrm>
    </dsp:sp>
    <dsp:sp modelId="{EE9CD831-5135-4AC6-B30F-0FBE018E9EC0}">
      <dsp:nvSpPr>
        <dsp:cNvPr id="0" name=""/>
        <dsp:cNvSpPr/>
      </dsp:nvSpPr>
      <dsp:spPr>
        <a:xfrm rot="19419425">
          <a:off x="2876285" y="1363014"/>
          <a:ext cx="413917" cy="5518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300" kern="1200"/>
        </a:p>
      </dsp:txBody>
      <dsp:txXfrm>
        <a:off x="2888362" y="1510179"/>
        <a:ext cx="289742" cy="3311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C40889-C17B-4289-A269-E0ABE14364DF}">
      <dsp:nvSpPr>
        <dsp:cNvPr id="0" name=""/>
        <dsp:cNvSpPr/>
      </dsp:nvSpPr>
      <dsp:spPr>
        <a:xfrm>
          <a:off x="1426862" y="0"/>
          <a:ext cx="5891690" cy="4708117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5E6A87-F8B0-4EF1-908C-1DAC24CB9B1C}">
      <dsp:nvSpPr>
        <dsp:cNvPr id="0" name=""/>
        <dsp:cNvSpPr/>
      </dsp:nvSpPr>
      <dsp:spPr>
        <a:xfrm>
          <a:off x="1645769" y="391754"/>
          <a:ext cx="2785114" cy="190111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 dirty="0"/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El proyecto se desarrolla directamente en las instituciones educativas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El nivel Técnico, se realiza en articulación con los grados 10° y 11°, en contra jornada. </a:t>
          </a:r>
        </a:p>
      </dsp:txBody>
      <dsp:txXfrm>
        <a:off x="1738574" y="484559"/>
        <a:ext cx="2599504" cy="1715500"/>
      </dsp:txXfrm>
    </dsp:sp>
    <dsp:sp modelId="{0D516689-ADFB-42BD-BBBF-D985E5F71081}">
      <dsp:nvSpPr>
        <dsp:cNvPr id="0" name=""/>
        <dsp:cNvSpPr/>
      </dsp:nvSpPr>
      <dsp:spPr>
        <a:xfrm>
          <a:off x="4687071" y="345666"/>
          <a:ext cx="2570025" cy="203937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Comité de Seguimiento Académico, que se reúne como mínimo dos (2) veces por semestre</a:t>
          </a:r>
        </a:p>
      </dsp:txBody>
      <dsp:txXfrm>
        <a:off x="4786625" y="445220"/>
        <a:ext cx="2370917" cy="1840266"/>
      </dsp:txXfrm>
    </dsp:sp>
    <dsp:sp modelId="{ADB7E4F8-70CF-4263-9D89-44A97F27C775}">
      <dsp:nvSpPr>
        <dsp:cNvPr id="0" name=""/>
        <dsp:cNvSpPr/>
      </dsp:nvSpPr>
      <dsp:spPr>
        <a:xfrm>
          <a:off x="2036936" y="2431391"/>
          <a:ext cx="2623807" cy="184617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Constitución de Comités Directivo y Técnico, en el que participan los representantes las entidades aliadas</a:t>
          </a:r>
        </a:p>
      </dsp:txBody>
      <dsp:txXfrm>
        <a:off x="2127059" y="2521514"/>
        <a:ext cx="2443561" cy="1665926"/>
      </dsp:txXfrm>
    </dsp:sp>
    <dsp:sp modelId="{1A2777F5-8145-4234-8281-4927117C5F2C}">
      <dsp:nvSpPr>
        <dsp:cNvPr id="0" name=""/>
        <dsp:cNvSpPr/>
      </dsp:nvSpPr>
      <dsp:spPr>
        <a:xfrm>
          <a:off x="4917528" y="2539899"/>
          <a:ext cx="2570025" cy="183616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Articulación y Trabajo con familias </a:t>
          </a:r>
          <a:endParaRPr lang="es-CO" sz="1600" kern="1200" dirty="0"/>
        </a:p>
      </dsp:txBody>
      <dsp:txXfrm>
        <a:off x="5007162" y="2629533"/>
        <a:ext cx="2390757" cy="165689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5FD369-FA8B-470D-8DC3-9AB90CF91275}">
      <dsp:nvSpPr>
        <dsp:cNvPr id="0" name=""/>
        <dsp:cNvSpPr/>
      </dsp:nvSpPr>
      <dsp:spPr>
        <a:xfrm rot="5400000">
          <a:off x="315585" y="1031063"/>
          <a:ext cx="942827" cy="1568843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0662DE-2F11-4446-8ADC-536952F16AF4}">
      <dsp:nvSpPr>
        <dsp:cNvPr id="0" name=""/>
        <dsp:cNvSpPr/>
      </dsp:nvSpPr>
      <dsp:spPr>
        <a:xfrm>
          <a:off x="158204" y="1499809"/>
          <a:ext cx="1416360" cy="12415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/>
            <a:t>Técnico Laboral</a:t>
          </a:r>
          <a:endParaRPr lang="es-CO" sz="2100" kern="1200" dirty="0"/>
        </a:p>
      </dsp:txBody>
      <dsp:txXfrm>
        <a:off x="158204" y="1499809"/>
        <a:ext cx="1416360" cy="1241523"/>
      </dsp:txXfrm>
    </dsp:sp>
    <dsp:sp modelId="{D9E89F06-6770-4540-88D3-F0839BD913D9}">
      <dsp:nvSpPr>
        <dsp:cNvPr id="0" name=""/>
        <dsp:cNvSpPr/>
      </dsp:nvSpPr>
      <dsp:spPr>
        <a:xfrm>
          <a:off x="1307326" y="915563"/>
          <a:ext cx="267237" cy="267237"/>
        </a:xfrm>
        <a:prstGeom prst="triangle">
          <a:avLst>
            <a:gd name="adj" fmla="val 100000"/>
          </a:avLst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accent5">
              <a:hueOff val="-1126424"/>
              <a:satOff val="-2903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FB5003-82A0-4752-9D35-A7842F917E82}">
      <dsp:nvSpPr>
        <dsp:cNvPr id="0" name=""/>
        <dsp:cNvSpPr/>
      </dsp:nvSpPr>
      <dsp:spPr>
        <a:xfrm rot="5400000">
          <a:off x="2049487" y="602007"/>
          <a:ext cx="942827" cy="1568843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61529C-C281-4E3E-91A4-F6B1EAC60D1E}">
      <dsp:nvSpPr>
        <dsp:cNvPr id="0" name=""/>
        <dsp:cNvSpPr/>
      </dsp:nvSpPr>
      <dsp:spPr>
        <a:xfrm>
          <a:off x="1892106" y="1070753"/>
          <a:ext cx="1416360" cy="12415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/>
            <a:t>Técnico Profesional</a:t>
          </a:r>
          <a:endParaRPr lang="es-CO" sz="2100" kern="1200" dirty="0"/>
        </a:p>
      </dsp:txBody>
      <dsp:txXfrm>
        <a:off x="1892106" y="1070753"/>
        <a:ext cx="1416360" cy="1241523"/>
      </dsp:txXfrm>
    </dsp:sp>
    <dsp:sp modelId="{8313A90D-1210-4F5D-BC0A-EB32DB22EF63}">
      <dsp:nvSpPr>
        <dsp:cNvPr id="0" name=""/>
        <dsp:cNvSpPr/>
      </dsp:nvSpPr>
      <dsp:spPr>
        <a:xfrm>
          <a:off x="3041228" y="486507"/>
          <a:ext cx="267237" cy="267237"/>
        </a:xfrm>
        <a:prstGeom prst="triangle">
          <a:avLst>
            <a:gd name="adj" fmla="val 10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660F49-7A1B-4976-9CEE-ABA1E5F99961}">
      <dsp:nvSpPr>
        <dsp:cNvPr id="0" name=""/>
        <dsp:cNvSpPr/>
      </dsp:nvSpPr>
      <dsp:spPr>
        <a:xfrm rot="5400000">
          <a:off x="3783389" y="172951"/>
          <a:ext cx="942827" cy="1568843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D9DF09-2853-4481-AE25-00048B6D8221}">
      <dsp:nvSpPr>
        <dsp:cNvPr id="0" name=""/>
        <dsp:cNvSpPr/>
      </dsp:nvSpPr>
      <dsp:spPr>
        <a:xfrm>
          <a:off x="3626008" y="641697"/>
          <a:ext cx="1416360" cy="12415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/>
            <a:t>Tecnología </a:t>
          </a:r>
          <a:endParaRPr lang="es-CO" sz="2100" kern="1200" dirty="0"/>
        </a:p>
      </dsp:txBody>
      <dsp:txXfrm>
        <a:off x="3626008" y="641697"/>
        <a:ext cx="1416360" cy="1241523"/>
      </dsp:txXfrm>
    </dsp:sp>
    <dsp:sp modelId="{9E641598-6554-44E7-824F-75C9846B59D8}">
      <dsp:nvSpPr>
        <dsp:cNvPr id="0" name=""/>
        <dsp:cNvSpPr/>
      </dsp:nvSpPr>
      <dsp:spPr>
        <a:xfrm>
          <a:off x="4775130" y="57451"/>
          <a:ext cx="267237" cy="267237"/>
        </a:xfrm>
        <a:prstGeom prst="triangle">
          <a:avLst>
            <a:gd name="adj" fmla="val 100000"/>
          </a:avLst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 w="12700" cap="flat" cmpd="sng" algn="ctr">
          <a:solidFill>
            <a:schemeClr val="accent5">
              <a:hueOff val="-5632119"/>
              <a:satOff val="-14516"/>
              <a:lumOff val="-9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96A8EE-30D7-40C5-A692-4DBAC9982C69}">
      <dsp:nvSpPr>
        <dsp:cNvPr id="0" name=""/>
        <dsp:cNvSpPr/>
      </dsp:nvSpPr>
      <dsp:spPr>
        <a:xfrm rot="5400000">
          <a:off x="5517291" y="-184244"/>
          <a:ext cx="942827" cy="1568843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E2D39F-5F1B-4AEB-95A0-FED291B8C34B}">
      <dsp:nvSpPr>
        <dsp:cNvPr id="0" name=""/>
        <dsp:cNvSpPr/>
      </dsp:nvSpPr>
      <dsp:spPr>
        <a:xfrm>
          <a:off x="5520638" y="357018"/>
          <a:ext cx="1255065" cy="10978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/>
            <a:t>Ingeniería</a:t>
          </a:r>
          <a:endParaRPr lang="es-CO" sz="2100" kern="1200" dirty="0"/>
        </a:p>
      </dsp:txBody>
      <dsp:txXfrm>
        <a:off x="5520638" y="357018"/>
        <a:ext cx="1255065" cy="10978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E0B996-C69D-405B-A76F-4118A2CC064E}">
      <dsp:nvSpPr>
        <dsp:cNvPr id="0" name=""/>
        <dsp:cNvSpPr/>
      </dsp:nvSpPr>
      <dsp:spPr>
        <a:xfrm>
          <a:off x="3025717" y="2784928"/>
          <a:ext cx="167141" cy="1671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3B0819-D961-4782-839F-91B8DD61F92F}">
      <dsp:nvSpPr>
        <dsp:cNvPr id="0" name=""/>
        <dsp:cNvSpPr/>
      </dsp:nvSpPr>
      <dsp:spPr>
        <a:xfrm>
          <a:off x="2879301" y="3019567"/>
          <a:ext cx="167141" cy="1671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2606B95-7FE7-4D62-9432-3205B0AC5BBE}">
      <dsp:nvSpPr>
        <dsp:cNvPr id="0" name=""/>
        <dsp:cNvSpPr/>
      </dsp:nvSpPr>
      <dsp:spPr>
        <a:xfrm>
          <a:off x="2704805" y="3222714"/>
          <a:ext cx="167141" cy="1671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76A627-7A1D-4368-851E-FB76B78B2CE9}">
      <dsp:nvSpPr>
        <dsp:cNvPr id="0" name=""/>
        <dsp:cNvSpPr/>
      </dsp:nvSpPr>
      <dsp:spPr>
        <a:xfrm>
          <a:off x="2913398" y="423458"/>
          <a:ext cx="167141" cy="1671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A841451-1A10-40B2-99B4-4EADF1537F6C}">
      <dsp:nvSpPr>
        <dsp:cNvPr id="0" name=""/>
        <dsp:cNvSpPr/>
      </dsp:nvSpPr>
      <dsp:spPr>
        <a:xfrm>
          <a:off x="3136699" y="290392"/>
          <a:ext cx="167141" cy="1671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0A8235-52FC-4725-9E1F-D2B68173CA5B}">
      <dsp:nvSpPr>
        <dsp:cNvPr id="0" name=""/>
        <dsp:cNvSpPr/>
      </dsp:nvSpPr>
      <dsp:spPr>
        <a:xfrm>
          <a:off x="3359331" y="157327"/>
          <a:ext cx="167141" cy="1671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A9F485-D4F9-47D7-9EA0-F6E6B382D85A}">
      <dsp:nvSpPr>
        <dsp:cNvPr id="0" name=""/>
        <dsp:cNvSpPr/>
      </dsp:nvSpPr>
      <dsp:spPr>
        <a:xfrm>
          <a:off x="3581964" y="290392"/>
          <a:ext cx="167141" cy="1671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DFD60C-70FB-497C-B4EB-8517DF264E74}">
      <dsp:nvSpPr>
        <dsp:cNvPr id="0" name=""/>
        <dsp:cNvSpPr/>
      </dsp:nvSpPr>
      <dsp:spPr>
        <a:xfrm>
          <a:off x="3805265" y="423458"/>
          <a:ext cx="167141" cy="1671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639EE3-7A7E-41A1-98C0-87CFB91CC568}">
      <dsp:nvSpPr>
        <dsp:cNvPr id="0" name=""/>
        <dsp:cNvSpPr/>
      </dsp:nvSpPr>
      <dsp:spPr>
        <a:xfrm>
          <a:off x="3359331" y="438095"/>
          <a:ext cx="167141" cy="1671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2C41B4A-81CE-496E-B926-939EFE04F91A}">
      <dsp:nvSpPr>
        <dsp:cNvPr id="0" name=""/>
        <dsp:cNvSpPr/>
      </dsp:nvSpPr>
      <dsp:spPr>
        <a:xfrm>
          <a:off x="3359331" y="718863"/>
          <a:ext cx="167141" cy="1671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DF01B96-EB2F-4F05-9F84-063D6382D66B}">
      <dsp:nvSpPr>
        <dsp:cNvPr id="0" name=""/>
        <dsp:cNvSpPr/>
      </dsp:nvSpPr>
      <dsp:spPr>
        <a:xfrm>
          <a:off x="1999468" y="3833224"/>
          <a:ext cx="3604906" cy="96694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3039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Segoe UI" panose="020B0502040204020203" pitchFamily="34" charset="0"/>
              <a:cs typeface="Segoe UI" panose="020B0502040204020203" pitchFamily="34" charset="0"/>
            </a:rPr>
            <a:t>Desempeño de los estudiante en Pruebas Saber 11 – Puntaje global  (+19,48)</a:t>
          </a:r>
          <a:endParaRPr lang="es-CO" sz="1600" kern="1200" dirty="0"/>
        </a:p>
      </dsp:txBody>
      <dsp:txXfrm>
        <a:off x="2046670" y="3880426"/>
        <a:ext cx="3510502" cy="872539"/>
      </dsp:txXfrm>
    </dsp:sp>
    <dsp:sp modelId="{88C0DEEA-AEAB-45CC-8322-BF4587C92718}">
      <dsp:nvSpPr>
        <dsp:cNvPr id="0" name=""/>
        <dsp:cNvSpPr/>
      </dsp:nvSpPr>
      <dsp:spPr>
        <a:xfrm>
          <a:off x="999963" y="2885797"/>
          <a:ext cx="1671414" cy="1671303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53000" r="-53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8B4DF62-B4DC-414C-9FF2-3F08EC8FAFB6}">
      <dsp:nvSpPr>
        <dsp:cNvPr id="0" name=""/>
        <dsp:cNvSpPr/>
      </dsp:nvSpPr>
      <dsp:spPr>
        <a:xfrm>
          <a:off x="3523130" y="1941919"/>
          <a:ext cx="3604906" cy="96694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3039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Segoe UI" panose="020B0502040204020203" pitchFamily="34" charset="0"/>
              <a:cs typeface="Segoe UI" panose="020B0502040204020203" pitchFamily="34" charset="0"/>
            </a:rPr>
            <a:t>Tasa de acceso a educación técnica y tecnológica (+42)</a:t>
          </a:r>
          <a:endParaRPr lang="es-CO" sz="1600" kern="1200" dirty="0"/>
        </a:p>
      </dsp:txBody>
      <dsp:txXfrm>
        <a:off x="3570332" y="1989121"/>
        <a:ext cx="3510502" cy="872539"/>
      </dsp:txXfrm>
    </dsp:sp>
    <dsp:sp modelId="{BFEFEC4E-2138-4C54-BD6C-8F65CDF035AB}">
      <dsp:nvSpPr>
        <dsp:cNvPr id="0" name=""/>
        <dsp:cNvSpPr/>
      </dsp:nvSpPr>
      <dsp:spPr>
        <a:xfrm>
          <a:off x="2523624" y="994492"/>
          <a:ext cx="1671414" cy="1671303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19000" r="-19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F07B2-620C-47C3-8C22-98D5AD0BB08A}" type="datetimeFigureOut">
              <a:rPr lang="es-CO" smtClean="0"/>
              <a:t>11/08/2021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E70621-F453-4700-B327-1BBA1E2B6E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312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7" name="Google Shape;647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60b54cbef2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60b54cbef2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1360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1C8B4E-A441-FD48-865B-2B714DC7A7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C3C347-F152-5B42-A879-4738BD41F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F736498-AB4A-D54C-941A-F0E0FC0F1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60756C-170D-8746-B657-CA51E8026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FF8E06-8AF0-D743-8E51-2A3AE6AAC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79750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5CFDF0-3561-9B4C-B0FA-5E39F4E5F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AF929B6-6164-6D4E-8ED2-854041925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937522F-F46F-D447-B027-CC975EF50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934229-4C8B-CB47-991C-F853281E5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72C112E-47C5-5F42-B768-F11F5E5CD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35523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A8C9437-6D8C-754E-9E2C-528A2FF482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68F63DE-7997-7A43-B900-A1872C8AC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5D12425-1647-A040-91AD-435D5CD05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66BB0D-0E69-F446-8C8F-37133200C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B3FC38-62E8-A845-8BC1-969083160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92387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2C6486-895A-4F4E-9884-8EBEA8200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D7D0E2-D436-DD44-907E-BC4453CF8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81D769-1D42-464D-8506-B56A30704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12D2F2-8A53-894A-9209-3CC146CFC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5EC06F-80A5-E74A-AB65-2B16957AE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040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233B37-9527-0B48-9439-F7333DAAA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D7DFE61-1538-7B4F-A89E-2ED51D151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2FAF30-7EFA-3C43-B416-641220DD9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419427-0C3A-0240-872B-CDC3E5712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0FE207-5341-4749-A2B6-9D41F8FBD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82803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FA161E-C83B-E848-9220-67B964BD4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0D9E642-92D5-AB44-B163-33F7BE1226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B3D0DAE-ED23-424D-B31D-C4F50A3EF4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0C9E114-9522-6D45-BA2D-0E4AEE65D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41B5712-119F-0F42-8CF9-D3A44C676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BB52A9D-279D-A346-A5F7-EB09441E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2552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19F36F-F47A-384D-AF60-50F6A9C39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D896DCD-EDE1-A142-9295-B368C0F06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146E76E-243F-3445-980E-ACACF80CC1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0FDA21-F94C-8444-826C-8C6D38DBA6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7C0C30-BB29-E54B-86DE-DC10C2034A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58706D1-54C1-DB42-82D3-FE164E48B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26FB9FA-69B9-5C4B-8188-403F343DF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9B25B9F-769F-7143-A242-F84E10455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76258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33C068-2270-344F-AE36-909940C51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D0AA040-73AD-0644-9834-CFE1CF663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325A1E-2D7C-1044-80CA-B7D751967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65CCF08-8293-0046-9E65-DBFA3046B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38135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E38A6D1-331C-424A-B8F8-FD2E8D311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01B573B-6BFB-AF4A-926E-0CEAE362F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26EE4CE-F40E-1141-97DC-937191431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31036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65ABAC-209C-1947-B828-47ACC1CB9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22286E6-1C11-804C-BF22-BCDF3055C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2826723-3A90-BD41-86A6-A31A3DD422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0CDA60D-842C-6349-85C4-6115ABEA7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40A7082-8124-FE41-9600-3C391AD4F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98B0A32-C7BE-994C-8DCD-C1FEECF89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89891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7C10D7-99C9-2A49-BE85-40C748214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1D18910-3B9E-1344-B043-FE903124BF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0F0096C-2296-304A-B6D3-7727123782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0F33DA1-7B03-4345-8184-0B8EC1002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7D22703-0F2B-B041-97FE-42BE91DC5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8C504F4-25BC-1B42-BC04-F80176B03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17173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2079116-7A25-6D4A-9C75-0979D26D2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D2714E3-8B92-4145-B8A5-E496DF906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AE60447-AB79-7445-AC28-8E4E26183C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60E00-8CE3-1A43-9E20-FF5DEFA07353}" type="datetimeFigureOut">
              <a:rPr lang="es-EC" smtClean="0"/>
              <a:t>11/8/2021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7D9313-3954-614F-806A-EF7D584C79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03083B-E5AB-3F43-A98B-DB4EB57D06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6427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mailto:albapatricia@autonoma.edu.co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gi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jpg"/><Relationship Id="rId9" Type="http://schemas.openxmlformats.org/officeDocument/2006/relationships/image" Target="../media/image20.jpg"/><Relationship Id="rId1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042C09-2D22-6240-BA02-E9B6723D67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576" y="1781908"/>
            <a:ext cx="5911424" cy="3018086"/>
          </a:xfrm>
        </p:spPr>
        <p:txBody>
          <a:bodyPr>
            <a:normAutofit fontScale="90000"/>
          </a:bodyPr>
          <a:lstStyle/>
          <a:p>
            <a:r>
              <a:rPr lang="es-EC" sz="4800" b="1" dirty="0">
                <a:solidFill>
                  <a:schemeClr val="bg1"/>
                </a:solidFill>
              </a:rPr>
              <a:t>Articulación niveles Técnico – Tecnológico- Profesional </a:t>
            </a:r>
            <a:br>
              <a:rPr lang="es-EC" sz="4800" b="1" dirty="0">
                <a:solidFill>
                  <a:schemeClr val="bg1"/>
                </a:solidFill>
              </a:rPr>
            </a:br>
            <a:r>
              <a:rPr lang="es-EC" sz="4800" b="1" dirty="0">
                <a:solidFill>
                  <a:schemeClr val="bg1"/>
                </a:solidFill>
              </a:rPr>
              <a:t>Universidad Autónoma de Manizales (Colombia)</a:t>
            </a:r>
          </a:p>
        </p:txBody>
      </p:sp>
    </p:spTree>
    <p:extLst>
      <p:ext uri="{BB962C8B-B14F-4D97-AF65-F5344CB8AC3E}">
        <p14:creationId xmlns:p14="http://schemas.microsoft.com/office/powerpoint/2010/main" val="3090497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909720-0CA4-4395-B793-3AC58C2CA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103" y="-128954"/>
            <a:ext cx="8573843" cy="1600200"/>
          </a:xfrm>
        </p:spPr>
        <p:txBody>
          <a:bodyPr/>
          <a:lstStyle/>
          <a:p>
            <a:r>
              <a:rPr lang="es-ES" dirty="0"/>
              <a:t>Implementación </a:t>
            </a:r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D4D1CFA-94FE-48E4-A64E-7F0151905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072" y="1852246"/>
            <a:ext cx="3960806" cy="43111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116A7897-E838-46FB-8AAE-A980B37A34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3566409"/>
              </p:ext>
            </p:extLst>
          </p:nvPr>
        </p:nvGraphicFramePr>
        <p:xfrm>
          <a:off x="3649787" y="91179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E43CF1E7-B3C1-4A1F-8FD7-7796740986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8140" y="2883877"/>
            <a:ext cx="2279967" cy="20046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5324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BEC86969-825C-47EB-9289-A66EDFFBC5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3439800"/>
              </p:ext>
            </p:extLst>
          </p:nvPr>
        </p:nvGraphicFramePr>
        <p:xfrm>
          <a:off x="2391508" y="1430215"/>
          <a:ext cx="8745415" cy="4708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150B5492-24FA-41E1-87EC-32E939D3906C}"/>
              </a:ext>
            </a:extLst>
          </p:cNvPr>
          <p:cNvSpPr txBox="1"/>
          <p:nvPr/>
        </p:nvSpPr>
        <p:spPr>
          <a:xfrm>
            <a:off x="668215" y="2690336"/>
            <a:ext cx="2508739" cy="147732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dirty="0"/>
              <a:t>Trabajo articulado entre la Universidad, las directivas y docentes de las Instituciones Educativas</a:t>
            </a:r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477BBE3-91EE-418F-AD20-0A551D5A0971}"/>
              </a:ext>
            </a:extLst>
          </p:cNvPr>
          <p:cNvSpPr txBox="1"/>
          <p:nvPr/>
        </p:nvSpPr>
        <p:spPr>
          <a:xfrm>
            <a:off x="750277" y="981036"/>
            <a:ext cx="5720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solidFill>
                  <a:srgbClr val="002060"/>
                </a:solidFill>
                <a:latin typeface="+mj-lt"/>
              </a:rPr>
              <a:t>Características del proyecto</a:t>
            </a:r>
            <a:endParaRPr lang="es-CO" sz="28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1457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/>
        </p:nvSpPr>
        <p:spPr>
          <a:xfrm>
            <a:off x="949891" y="773852"/>
            <a:ext cx="5958750" cy="10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 sz="2800" i="1" dirty="0">
                <a:solidFill>
                  <a:srgbClr val="002060"/>
                </a:solidFill>
                <a:latin typeface="Calibri" panose="020F0502020204030204" pitchFamily="34" charset="0"/>
                <a:ea typeface="Fira Sans Medium"/>
                <a:cs typeface="Calibri" panose="020F0502020204030204" pitchFamily="34" charset="0"/>
                <a:sym typeface="Fira Sans Medium"/>
              </a:rPr>
              <a:t>Opciones de Formación</a:t>
            </a:r>
            <a:endParaRPr sz="2800" i="1" dirty="0">
              <a:solidFill>
                <a:srgbClr val="002060"/>
              </a:solidFill>
              <a:latin typeface="Calibri" panose="020F0502020204030204" pitchFamily="34" charset="0"/>
              <a:ea typeface="Fira Sans Medium"/>
              <a:cs typeface="Calibri" panose="020F0502020204030204" pitchFamily="34" charset="0"/>
              <a:sym typeface="Fira Sans Medium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9042867" y="283700"/>
            <a:ext cx="39248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200">
                <a:solidFill>
                  <a:srgbClr val="999999"/>
                </a:solidFill>
                <a:latin typeface="Fira Sans SemiBold"/>
                <a:ea typeface="Fira Sans SemiBold"/>
                <a:cs typeface="Fira Sans SemiBold"/>
                <a:sym typeface="Fira Sans SemiBold"/>
              </a:rPr>
              <a:t>FACULTAD DE INGENIERÍA</a:t>
            </a:r>
            <a:endParaRPr sz="1200">
              <a:solidFill>
                <a:srgbClr val="999999"/>
              </a:solidFill>
              <a:latin typeface="Fira Sans SemiBold"/>
              <a:ea typeface="Fira Sans SemiBold"/>
              <a:cs typeface="Fira Sans SemiBold"/>
              <a:sym typeface="Fira Sans SemiBold"/>
            </a:endParaRPr>
          </a:p>
        </p:txBody>
      </p:sp>
      <p:cxnSp>
        <p:nvCxnSpPr>
          <p:cNvPr id="66" name="Google Shape;66;p14"/>
          <p:cNvCxnSpPr>
            <a:cxnSpLocks/>
          </p:cNvCxnSpPr>
          <p:nvPr/>
        </p:nvCxnSpPr>
        <p:spPr>
          <a:xfrm>
            <a:off x="630309" y="1305632"/>
            <a:ext cx="11561691" cy="0"/>
          </a:xfrm>
          <a:prstGeom prst="straightConnector1">
            <a:avLst/>
          </a:prstGeom>
          <a:noFill/>
          <a:ln w="28575" cap="flat" cmpd="sng">
            <a:solidFill>
              <a:srgbClr val="93C47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Rectángulo 12">
            <a:extLst>
              <a:ext uri="{FF2B5EF4-FFF2-40B4-BE49-F238E27FC236}">
                <a16:creationId xmlns:a16="http://schemas.microsoft.com/office/drawing/2014/main" id="{73E59BAE-09B1-4842-A876-E41E052098C9}"/>
              </a:ext>
            </a:extLst>
          </p:cNvPr>
          <p:cNvSpPr/>
          <p:nvPr/>
        </p:nvSpPr>
        <p:spPr>
          <a:xfrm>
            <a:off x="630309" y="1492420"/>
            <a:ext cx="21954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Técnico </a:t>
            </a:r>
          </a:p>
          <a:p>
            <a:pPr lvl="0" algn="ctr"/>
            <a:r>
              <a:rPr lang="es-CO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Laboral </a:t>
            </a:r>
          </a:p>
          <a:p>
            <a:pPr lvl="0" algn="ctr"/>
            <a:r>
              <a:rPr lang="es-CO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 Grado 10</a:t>
            </a:r>
            <a:r>
              <a:rPr lang="es-CO" sz="3200" b="1" dirty="0">
                <a:solidFill>
                  <a:schemeClr val="accent5">
                    <a:lumMod val="50000"/>
                  </a:schemeClr>
                </a:solidFill>
              </a:rPr>
              <a:t>° 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E52961DA-6C69-447F-8CE0-E9062B1A23A5}"/>
              </a:ext>
            </a:extLst>
          </p:cNvPr>
          <p:cNvSpPr/>
          <p:nvPr/>
        </p:nvSpPr>
        <p:spPr>
          <a:xfrm>
            <a:off x="3776866" y="1474474"/>
            <a:ext cx="255803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Técnico </a:t>
            </a:r>
          </a:p>
          <a:p>
            <a:pPr lvl="0" algn="ctr"/>
            <a:r>
              <a:rPr lang="es-CO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Profesional </a:t>
            </a:r>
          </a:p>
          <a:p>
            <a:pPr lvl="0" algn="ctr"/>
            <a:r>
              <a:rPr lang="es-CO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Grado 11</a:t>
            </a:r>
            <a:r>
              <a:rPr lang="es-CO" sz="3200" b="1" dirty="0">
                <a:solidFill>
                  <a:schemeClr val="accent5">
                    <a:lumMod val="50000"/>
                  </a:schemeClr>
                </a:solidFill>
              </a:rPr>
              <a:t>° 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2FACB4EB-0567-4D14-98C1-1E702956C94A}"/>
              </a:ext>
            </a:extLst>
          </p:cNvPr>
          <p:cNvSpPr/>
          <p:nvPr/>
        </p:nvSpPr>
        <p:spPr>
          <a:xfrm>
            <a:off x="8307068" y="1699230"/>
            <a:ext cx="226049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s-CO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Tecnologías </a:t>
            </a:r>
          </a:p>
          <a:p>
            <a:pPr lvl="0" algn="ctr"/>
            <a:r>
              <a:rPr lang="es-CO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Transición UTC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F662D02-1AD8-43CA-997C-88ECEB401CE5}"/>
              </a:ext>
            </a:extLst>
          </p:cNvPr>
          <p:cNvSpPr txBox="1"/>
          <p:nvPr/>
        </p:nvSpPr>
        <p:spPr>
          <a:xfrm>
            <a:off x="630309" y="3177988"/>
            <a:ext cx="2259106" cy="2308324"/>
          </a:xfrm>
          <a:prstGeom prst="rect">
            <a:avLst/>
          </a:prstGeom>
          <a:noFill/>
          <a:ln w="28575">
            <a:solidFill>
              <a:srgbClr val="21538F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Auxiliar en Automatización Industrial</a:t>
            </a:r>
          </a:p>
          <a:p>
            <a:pPr algn="ctr"/>
            <a:endParaRPr lang="es-ES" dirty="0"/>
          </a:p>
          <a:p>
            <a:pPr algn="ctr"/>
            <a:r>
              <a:rPr lang="es-ES" dirty="0"/>
              <a:t>Auxiliar en Sistemas Informáticos</a:t>
            </a:r>
          </a:p>
          <a:p>
            <a:pPr algn="ctr"/>
            <a:endParaRPr lang="es-ES" dirty="0"/>
          </a:p>
          <a:p>
            <a:pPr algn="ctr"/>
            <a:r>
              <a:rPr lang="es-ES" dirty="0"/>
              <a:t>En Dibujo Mecánico</a:t>
            </a:r>
            <a:endParaRPr lang="es-CO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B3E6E14-D077-46C2-A7C0-4C2F688B6370}"/>
              </a:ext>
            </a:extLst>
          </p:cNvPr>
          <p:cNvSpPr txBox="1"/>
          <p:nvPr/>
        </p:nvSpPr>
        <p:spPr>
          <a:xfrm>
            <a:off x="4141483" y="3084475"/>
            <a:ext cx="2259106" cy="2308324"/>
          </a:xfrm>
          <a:prstGeom prst="rect">
            <a:avLst/>
          </a:prstGeom>
          <a:noFill/>
          <a:ln w="28575">
            <a:solidFill>
              <a:srgbClr val="21538F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endParaRPr lang="es-ES" dirty="0">
              <a:latin typeface="+mj-lt"/>
            </a:endParaRPr>
          </a:p>
          <a:p>
            <a:pPr algn="ctr"/>
            <a:r>
              <a:rPr lang="es-ES" dirty="0">
                <a:latin typeface="+mj-lt"/>
              </a:rPr>
              <a:t>En Control Industrial</a:t>
            </a:r>
          </a:p>
          <a:p>
            <a:pPr algn="ctr"/>
            <a:endParaRPr lang="es-ES" dirty="0">
              <a:latin typeface="+mj-lt"/>
            </a:endParaRPr>
          </a:p>
          <a:p>
            <a:pPr algn="ctr"/>
            <a:r>
              <a:rPr lang="es-ES" dirty="0">
                <a:latin typeface="+mj-lt"/>
              </a:rPr>
              <a:t>En Programación de Computadores</a:t>
            </a:r>
          </a:p>
          <a:p>
            <a:pPr algn="ctr"/>
            <a:endParaRPr lang="es-ES" dirty="0">
              <a:latin typeface="+mj-lt"/>
            </a:endParaRPr>
          </a:p>
          <a:p>
            <a:pPr algn="ctr"/>
            <a:r>
              <a:rPr lang="es-ES" dirty="0">
                <a:latin typeface="+mj-lt"/>
              </a:rPr>
              <a:t>En Mantenimiento Mecánico</a:t>
            </a:r>
            <a:endParaRPr lang="es-CO" dirty="0"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2A35926-4C6F-439F-A7D3-E2DE4C88609C}"/>
              </a:ext>
            </a:extLst>
          </p:cNvPr>
          <p:cNvSpPr txBox="1"/>
          <p:nvPr/>
        </p:nvSpPr>
        <p:spPr>
          <a:xfrm>
            <a:off x="8163233" y="2945975"/>
            <a:ext cx="2412340" cy="2585323"/>
          </a:xfrm>
          <a:prstGeom prst="rect">
            <a:avLst/>
          </a:prstGeom>
          <a:noFill/>
          <a:ln w="28575">
            <a:solidFill>
              <a:srgbClr val="21538F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+mj-lt"/>
              </a:rPr>
              <a:t>En Automatización Industrial</a:t>
            </a:r>
          </a:p>
          <a:p>
            <a:pPr algn="ctr"/>
            <a:endParaRPr lang="es-ES" dirty="0">
              <a:latin typeface="+mj-lt"/>
            </a:endParaRPr>
          </a:p>
          <a:p>
            <a:pPr algn="ctr"/>
            <a:r>
              <a:rPr lang="es-ES" dirty="0">
                <a:latin typeface="+mj-lt"/>
              </a:rPr>
              <a:t>En Análisis y Programación de Sistemas de Información</a:t>
            </a:r>
          </a:p>
          <a:p>
            <a:pPr algn="ctr"/>
            <a:endParaRPr lang="es-ES" dirty="0">
              <a:latin typeface="+mj-lt"/>
            </a:endParaRPr>
          </a:p>
          <a:p>
            <a:pPr algn="ctr"/>
            <a:r>
              <a:rPr lang="es-ES" dirty="0">
                <a:latin typeface="+mj-lt"/>
              </a:rPr>
              <a:t>En Mecánica Industrial</a:t>
            </a:r>
            <a:endParaRPr lang="es-CO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3981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2D3B45F-44AB-425B-B4AD-0775A3F59115}"/>
              </a:ext>
            </a:extLst>
          </p:cNvPr>
          <p:cNvSpPr txBox="1">
            <a:spLocks/>
          </p:cNvSpPr>
          <p:nvPr/>
        </p:nvSpPr>
        <p:spPr>
          <a:xfrm>
            <a:off x="847238" y="656716"/>
            <a:ext cx="10149438" cy="8013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CO" sz="2800" dirty="0">
                <a:ln w="0"/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Experiencia de Articulación  con la Media UAM 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343855" y="2219999"/>
            <a:ext cx="9299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latin typeface="Montserrat" panose="020B0604020202020204" charset="0"/>
              </a:rPr>
              <a:t>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1926233-FF4D-4549-9F71-0E1D2B389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07" y="1692561"/>
            <a:ext cx="8525826" cy="4515668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BDF19E96-E37B-4BC6-A796-795437066922}"/>
              </a:ext>
            </a:extLst>
          </p:cNvPr>
          <p:cNvSpPr/>
          <p:nvPr/>
        </p:nvSpPr>
        <p:spPr>
          <a:xfrm>
            <a:off x="9499588" y="1692561"/>
            <a:ext cx="288032" cy="14401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F4FEB82-FED9-46C2-B291-80CC546129B4}"/>
              </a:ext>
            </a:extLst>
          </p:cNvPr>
          <p:cNvSpPr/>
          <p:nvPr/>
        </p:nvSpPr>
        <p:spPr>
          <a:xfrm>
            <a:off x="9499588" y="2116395"/>
            <a:ext cx="288032" cy="134023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781616E-9FAB-4F04-B87B-CB95E88FA587}"/>
              </a:ext>
            </a:extLst>
          </p:cNvPr>
          <p:cNvSpPr txBox="1"/>
          <p:nvPr/>
        </p:nvSpPr>
        <p:spPr>
          <a:xfrm>
            <a:off x="9947934" y="1532263"/>
            <a:ext cx="1325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Articulado con el colegio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F9CB842-2331-47E6-9739-5F0A98F5E1D9}"/>
              </a:ext>
            </a:extLst>
          </p:cNvPr>
          <p:cNvSpPr txBox="1"/>
          <p:nvPr/>
        </p:nvSpPr>
        <p:spPr>
          <a:xfrm>
            <a:off x="9979227" y="2018707"/>
            <a:ext cx="10174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dirty="0"/>
              <a:t>Convalidadas</a:t>
            </a:r>
          </a:p>
          <a:p>
            <a:r>
              <a:rPr lang="es-CO" sz="1200" dirty="0"/>
              <a:t>del colegio</a:t>
            </a:r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2413462D-EF43-4EE4-884B-BF1ABBC5CC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894400"/>
              </p:ext>
            </p:extLst>
          </p:nvPr>
        </p:nvGraphicFramePr>
        <p:xfrm>
          <a:off x="9377734" y="3075774"/>
          <a:ext cx="2465457" cy="1956917"/>
        </p:xfrm>
        <a:graphic>
          <a:graphicData uri="http://schemas.openxmlformats.org/drawingml/2006/table">
            <a:tbl>
              <a:tblPr/>
              <a:tblGrid>
                <a:gridCol w="812534">
                  <a:extLst>
                    <a:ext uri="{9D8B030D-6E8A-4147-A177-3AD203B41FA5}">
                      <a16:colId xmlns:a16="http://schemas.microsoft.com/office/drawing/2014/main" val="937152672"/>
                    </a:ext>
                  </a:extLst>
                </a:gridCol>
                <a:gridCol w="953503">
                  <a:extLst>
                    <a:ext uri="{9D8B030D-6E8A-4147-A177-3AD203B41FA5}">
                      <a16:colId xmlns:a16="http://schemas.microsoft.com/office/drawing/2014/main" val="396273402"/>
                    </a:ext>
                  </a:extLst>
                </a:gridCol>
                <a:gridCol w="699420">
                  <a:extLst>
                    <a:ext uri="{9D8B030D-6E8A-4147-A177-3AD203B41FA5}">
                      <a16:colId xmlns:a16="http://schemas.microsoft.com/office/drawing/2014/main" val="1430444651"/>
                    </a:ext>
                  </a:extLst>
                </a:gridCol>
              </a:tblGrid>
              <a:tr h="73384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Grado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Programa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N°</a:t>
                      </a: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Créditos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205666"/>
                  </a:ext>
                </a:extLst>
              </a:tr>
              <a:tr h="48922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Décimo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Técnico Laboral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24-25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1653888"/>
                  </a:ext>
                </a:extLst>
              </a:tr>
              <a:tr h="73384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Once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Técnico Profesional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60-62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7601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8758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2D3B45F-44AB-425B-B4AD-0775A3F59115}"/>
              </a:ext>
            </a:extLst>
          </p:cNvPr>
          <p:cNvSpPr txBox="1">
            <a:spLocks/>
          </p:cNvSpPr>
          <p:nvPr/>
        </p:nvSpPr>
        <p:spPr>
          <a:xfrm>
            <a:off x="1207008" y="171743"/>
            <a:ext cx="8505730" cy="9653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s-CO" sz="2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ontserrat ExtraBold" pitchFamily="2" charset="77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51987" y="965111"/>
            <a:ext cx="9299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400" dirty="0">
                <a:ln w="0"/>
                <a:solidFill>
                  <a:schemeClr val="accent1">
                    <a:lumMod val="50000"/>
                  </a:schemeClr>
                </a:solidFill>
              </a:rPr>
              <a:t>Ruta de Formación y Equivalencia de Créditos</a:t>
            </a:r>
            <a:endParaRPr lang="es-CO" sz="2400" dirty="0">
              <a:ln w="0"/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449A596-005B-4A42-9F15-4622167F3AAB}"/>
              </a:ext>
            </a:extLst>
          </p:cNvPr>
          <p:cNvSpPr txBox="1"/>
          <p:nvPr/>
        </p:nvSpPr>
        <p:spPr>
          <a:xfrm>
            <a:off x="2679255" y="2049217"/>
            <a:ext cx="2295144" cy="378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Grados 10° y 11°</a:t>
            </a:r>
            <a:endParaRPr lang="es-CO" dirty="0"/>
          </a:p>
        </p:txBody>
      </p: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CB9C9CD8-A13A-4CC8-8EB0-A980E86DE0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614906"/>
              </p:ext>
            </p:extLst>
          </p:nvPr>
        </p:nvGraphicFramePr>
        <p:xfrm>
          <a:off x="1974217" y="1930436"/>
          <a:ext cx="6775704" cy="2798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Flecha: arriba y abajo 13">
            <a:extLst>
              <a:ext uri="{FF2B5EF4-FFF2-40B4-BE49-F238E27FC236}">
                <a16:creationId xmlns:a16="http://schemas.microsoft.com/office/drawing/2014/main" id="{99DF4A61-6003-41CE-8EDB-D573F74F0130}"/>
              </a:ext>
            </a:extLst>
          </p:cNvPr>
          <p:cNvSpPr/>
          <p:nvPr/>
        </p:nvSpPr>
        <p:spPr>
          <a:xfrm rot="16200000">
            <a:off x="4676590" y="2900764"/>
            <a:ext cx="951173" cy="3059486"/>
          </a:xfrm>
          <a:prstGeom prst="upDownArrow">
            <a:avLst/>
          </a:prstGeom>
          <a:noFill/>
          <a:ln w="12700">
            <a:solidFill>
              <a:srgbClr val="6BC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0E0D895-3EFC-4E94-9818-7F3C7FC49CC5}"/>
              </a:ext>
            </a:extLst>
          </p:cNvPr>
          <p:cNvSpPr txBox="1"/>
          <p:nvPr/>
        </p:nvSpPr>
        <p:spPr>
          <a:xfrm>
            <a:off x="4002607" y="4159590"/>
            <a:ext cx="22991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Equivalencia del 55% de créditos de la Tecnología</a:t>
            </a:r>
            <a:endParaRPr lang="es-CO" sz="1600" dirty="0"/>
          </a:p>
        </p:txBody>
      </p:sp>
      <p:sp>
        <p:nvSpPr>
          <p:cNvPr id="16" name="Flecha: arriba y abajo 15">
            <a:extLst>
              <a:ext uri="{FF2B5EF4-FFF2-40B4-BE49-F238E27FC236}">
                <a16:creationId xmlns:a16="http://schemas.microsoft.com/office/drawing/2014/main" id="{4F59C88F-6911-4FEC-9BD0-EEB5C0FEE003}"/>
              </a:ext>
            </a:extLst>
          </p:cNvPr>
          <p:cNvSpPr/>
          <p:nvPr/>
        </p:nvSpPr>
        <p:spPr>
          <a:xfrm rot="5400000">
            <a:off x="7549746" y="1572351"/>
            <a:ext cx="1190241" cy="3953948"/>
          </a:xfrm>
          <a:prstGeom prst="upDownArrow">
            <a:avLst/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CD32019-21ED-4250-92DF-39EFB1A2820D}"/>
              </a:ext>
            </a:extLst>
          </p:cNvPr>
          <p:cNvSpPr txBox="1"/>
          <p:nvPr/>
        </p:nvSpPr>
        <p:spPr>
          <a:xfrm>
            <a:off x="6767656" y="3227174"/>
            <a:ext cx="2716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Equivalencia del 45 al 47% de créditos de la Ingeniería</a:t>
            </a:r>
            <a:endParaRPr lang="es-CO" sz="16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842F49-713A-484F-9BA1-F3A2852EA9DB}"/>
              </a:ext>
            </a:extLst>
          </p:cNvPr>
          <p:cNvSpPr txBox="1"/>
          <p:nvPr/>
        </p:nvSpPr>
        <p:spPr>
          <a:xfrm>
            <a:off x="834412" y="5136740"/>
            <a:ext cx="6336390" cy="1200329"/>
          </a:xfrm>
          <a:prstGeom prst="rect">
            <a:avLst/>
          </a:prstGeom>
          <a:solidFill>
            <a:schemeClr val="bg1"/>
          </a:solidFill>
          <a:ln w="12700">
            <a:solidFill>
              <a:srgbClr val="00B0F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es-ES" b="1" dirty="0"/>
              <a:t>Incentivos Financieros:</a:t>
            </a:r>
          </a:p>
          <a:p>
            <a:r>
              <a:rPr lang="es-ES" dirty="0">
                <a:solidFill>
                  <a:schemeClr val="accent5">
                    <a:lumMod val="50000"/>
                  </a:schemeClr>
                </a:solidFill>
              </a:rPr>
              <a:t>Tarifas especiales de matrícula en el marco del convenio, descuentos en derechos de grados y demás derechos pecunia</a:t>
            </a:r>
            <a:r>
              <a:rPr lang="es-ES" dirty="0"/>
              <a:t>rios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85656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5B4A58F-4E35-453F-8C9E-2BE76CFE2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" y="4522669"/>
            <a:ext cx="4107054" cy="149388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0DF5DF5-BF27-479F-809A-22FD4D57B9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986" y="2936907"/>
            <a:ext cx="4329483" cy="175596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E3DC41D-208A-433E-A394-D4D6CAA55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9354" y="1766328"/>
            <a:ext cx="4725792" cy="177074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7FE723C-9509-4D58-98DF-5D436BE2FE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1350" y="753028"/>
            <a:ext cx="4521830" cy="1798451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C3671B9A-D4C8-4002-B16D-ED5135A8A321}"/>
              </a:ext>
            </a:extLst>
          </p:cNvPr>
          <p:cNvSpPr txBox="1"/>
          <p:nvPr/>
        </p:nvSpPr>
        <p:spPr>
          <a:xfrm>
            <a:off x="491490" y="841446"/>
            <a:ext cx="60944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CO" sz="24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Experiencia de </a:t>
            </a:r>
            <a:r>
              <a:rPr lang="es-CO" sz="2400" b="1" dirty="0">
                <a:ln w="0"/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Articulación</a:t>
            </a:r>
            <a:r>
              <a:rPr lang="es-CO" sz="24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  con la Media </a:t>
            </a:r>
          </a:p>
        </p:txBody>
      </p:sp>
      <p:pic>
        <p:nvPicPr>
          <p:cNvPr id="9" name="Google Shape;710;p38">
            <a:extLst>
              <a:ext uri="{FF2B5EF4-FFF2-40B4-BE49-F238E27FC236}">
                <a16:creationId xmlns:a16="http://schemas.microsoft.com/office/drawing/2014/main" id="{5F03104D-8F4F-4665-B62F-387194C60C2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305981" y="3564779"/>
            <a:ext cx="4854388" cy="2887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3699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3DECDDA-CA60-4B38-A392-653CDB97F67F}"/>
              </a:ext>
            </a:extLst>
          </p:cNvPr>
          <p:cNvSpPr txBox="1"/>
          <p:nvPr/>
        </p:nvSpPr>
        <p:spPr>
          <a:xfrm>
            <a:off x="2555630" y="588703"/>
            <a:ext cx="2985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solidFill>
                  <a:srgbClr val="002060"/>
                </a:solidFill>
              </a:rPr>
              <a:t>Resultados en la UAM</a:t>
            </a:r>
            <a:endParaRPr lang="es-CO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90505858-6D85-47F2-B944-7EACF38ABE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976004"/>
              </p:ext>
            </p:extLst>
          </p:nvPr>
        </p:nvGraphicFramePr>
        <p:xfrm>
          <a:off x="975827" y="1050368"/>
          <a:ext cx="8042033" cy="5194639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844122">
                  <a:extLst>
                    <a:ext uri="{9D8B030D-6E8A-4147-A177-3AD203B41FA5}">
                      <a16:colId xmlns:a16="http://schemas.microsoft.com/office/drawing/2014/main" val="3448749841"/>
                    </a:ext>
                  </a:extLst>
                </a:gridCol>
                <a:gridCol w="1042876">
                  <a:extLst>
                    <a:ext uri="{9D8B030D-6E8A-4147-A177-3AD203B41FA5}">
                      <a16:colId xmlns:a16="http://schemas.microsoft.com/office/drawing/2014/main" val="1446744321"/>
                    </a:ext>
                  </a:extLst>
                </a:gridCol>
                <a:gridCol w="777583">
                  <a:extLst>
                    <a:ext uri="{9D8B030D-6E8A-4147-A177-3AD203B41FA5}">
                      <a16:colId xmlns:a16="http://schemas.microsoft.com/office/drawing/2014/main" val="1670966290"/>
                    </a:ext>
                  </a:extLst>
                </a:gridCol>
                <a:gridCol w="908399">
                  <a:extLst>
                    <a:ext uri="{9D8B030D-6E8A-4147-A177-3AD203B41FA5}">
                      <a16:colId xmlns:a16="http://schemas.microsoft.com/office/drawing/2014/main" val="1207171380"/>
                    </a:ext>
                  </a:extLst>
                </a:gridCol>
                <a:gridCol w="647681">
                  <a:extLst>
                    <a:ext uri="{9D8B030D-6E8A-4147-A177-3AD203B41FA5}">
                      <a16:colId xmlns:a16="http://schemas.microsoft.com/office/drawing/2014/main" val="1158871127"/>
                    </a:ext>
                  </a:extLst>
                </a:gridCol>
                <a:gridCol w="778496">
                  <a:extLst>
                    <a:ext uri="{9D8B030D-6E8A-4147-A177-3AD203B41FA5}">
                      <a16:colId xmlns:a16="http://schemas.microsoft.com/office/drawing/2014/main" val="1463030432"/>
                    </a:ext>
                  </a:extLst>
                </a:gridCol>
                <a:gridCol w="1042876">
                  <a:extLst>
                    <a:ext uri="{9D8B030D-6E8A-4147-A177-3AD203B41FA5}">
                      <a16:colId xmlns:a16="http://schemas.microsoft.com/office/drawing/2014/main" val="1002864326"/>
                    </a:ext>
                  </a:extLst>
                </a:gridCol>
              </a:tblGrid>
              <a:tr h="134530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Estudiantes Atendidos por año Proyecto UTC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15099"/>
                  </a:ext>
                </a:extLst>
              </a:tr>
              <a:tr h="149555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Año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192342"/>
                  </a:ext>
                </a:extLst>
              </a:tr>
              <a:tr h="19940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Programa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2015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2016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2017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2018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2019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2020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extLst>
                  <a:ext uri="{0D108BD9-81ED-4DB2-BD59-A6C34878D82A}">
                    <a16:rowId xmlns:a16="http://schemas.microsoft.com/office/drawing/2014/main" val="4023187516"/>
                  </a:ext>
                </a:extLst>
              </a:tr>
              <a:tr h="46290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Técnico laboral en Sistemas Domóticos (Auxiliar en Automatización)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99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55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113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135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142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109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extLst>
                  <a:ext uri="{0D108BD9-81ED-4DB2-BD59-A6C34878D82A}">
                    <a16:rowId xmlns:a16="http://schemas.microsoft.com/office/drawing/2014/main" val="906804023"/>
                  </a:ext>
                </a:extLst>
              </a:tr>
              <a:tr h="47715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Técnico laboral en Aplicaciones Web (Auxiliar en Sistemas Informáticos)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157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120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62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85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83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113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extLst>
                  <a:ext uri="{0D108BD9-81ED-4DB2-BD59-A6C34878D82A}">
                    <a16:rowId xmlns:a16="http://schemas.microsoft.com/office/drawing/2014/main" val="3041988165"/>
                  </a:ext>
                </a:extLst>
              </a:tr>
              <a:tr h="37744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Técnico Laboral en Dibujo Mecánico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90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111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115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168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117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75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extLst>
                  <a:ext uri="{0D108BD9-81ED-4DB2-BD59-A6C34878D82A}">
                    <a16:rowId xmlns:a16="http://schemas.microsoft.com/office/drawing/2014/main" val="2020178357"/>
                  </a:ext>
                </a:extLst>
              </a:tr>
              <a:tr h="2848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Técnico Profesional en Control Industrial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70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31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60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120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116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extLst>
                  <a:ext uri="{0D108BD9-81ED-4DB2-BD59-A6C34878D82A}">
                    <a16:rowId xmlns:a16="http://schemas.microsoft.com/office/drawing/2014/main" val="4213633900"/>
                  </a:ext>
                </a:extLst>
              </a:tr>
              <a:tr h="4913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Técnico Profesional en Programación de Computadores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41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17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50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72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70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extLst>
                  <a:ext uri="{0D108BD9-81ED-4DB2-BD59-A6C34878D82A}">
                    <a16:rowId xmlns:a16="http://schemas.microsoft.com/office/drawing/2014/main" val="127232381"/>
                  </a:ext>
                </a:extLst>
              </a:tr>
              <a:tr h="44866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Técnico Profesional en Mantenimiento Mecánico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66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56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93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147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92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extLst>
                  <a:ext uri="{0D108BD9-81ED-4DB2-BD59-A6C34878D82A}">
                    <a16:rowId xmlns:a16="http://schemas.microsoft.com/office/drawing/2014/main" val="885352046"/>
                  </a:ext>
                </a:extLst>
              </a:tr>
              <a:tr h="47715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Tecnología en Análisis y Programación de Sistemas de Información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32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3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17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19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extLst>
                  <a:ext uri="{0D108BD9-81ED-4DB2-BD59-A6C34878D82A}">
                    <a16:rowId xmlns:a16="http://schemas.microsoft.com/office/drawing/2014/main" val="2388782552"/>
                  </a:ext>
                </a:extLst>
              </a:tr>
              <a:tr h="3204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Tecnología en Automatización Industrial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40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15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53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45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extLst>
                  <a:ext uri="{0D108BD9-81ED-4DB2-BD59-A6C34878D82A}">
                    <a16:rowId xmlns:a16="http://schemas.microsoft.com/office/drawing/2014/main" val="2674755763"/>
                  </a:ext>
                </a:extLst>
              </a:tr>
              <a:tr h="2848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Tecnología en Mecánica Industrial 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20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30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39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59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ctr"/>
                </a:tc>
                <a:extLst>
                  <a:ext uri="{0D108BD9-81ED-4DB2-BD59-A6C34878D82A}">
                    <a16:rowId xmlns:a16="http://schemas.microsoft.com/office/drawing/2014/main" val="2819768341"/>
                  </a:ext>
                </a:extLst>
              </a:tr>
              <a:tr h="2278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Total  estudiantes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346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463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486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639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>
                          <a:effectLst/>
                        </a:rPr>
                        <a:t>790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s-CO" sz="1400" dirty="0">
                          <a:effectLst/>
                        </a:rPr>
                        <a:t>698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34" marR="33234" marT="0" marB="0" anchor="b"/>
                </a:tc>
                <a:extLst>
                  <a:ext uri="{0D108BD9-81ED-4DB2-BD59-A6C34878D82A}">
                    <a16:rowId xmlns:a16="http://schemas.microsoft.com/office/drawing/2014/main" val="1685580192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26AE6827-D9AF-4B9A-88FA-BCC2FC1D682F}"/>
              </a:ext>
            </a:extLst>
          </p:cNvPr>
          <p:cNvSpPr txBox="1"/>
          <p:nvPr/>
        </p:nvSpPr>
        <p:spPr>
          <a:xfrm>
            <a:off x="9444580" y="2920538"/>
            <a:ext cx="2235356" cy="1200329"/>
          </a:xfrm>
          <a:prstGeom prst="rect">
            <a:avLst/>
          </a:prstGeom>
          <a:noFill/>
          <a:ln w="952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s-ES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la fecha, se han atendido un total de   3827 estudiantes desde el año 2015.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96654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51A277-48E0-462C-9EF4-D7EF72AE4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22360"/>
            <a:ext cx="7718058" cy="855785"/>
          </a:xfrm>
        </p:spPr>
        <p:txBody>
          <a:bodyPr/>
          <a:lstStyle/>
          <a:p>
            <a:r>
              <a:rPr lang="es-ES" dirty="0">
                <a:solidFill>
                  <a:schemeClr val="accent1">
                    <a:lumMod val="50000"/>
                  </a:schemeClr>
                </a:solidFill>
              </a:rPr>
              <a:t>Resultados del Proyecto a la Fecha</a:t>
            </a:r>
            <a:endParaRPr lang="es-CO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29E55AA-2ED4-429F-A2DD-AE9B840ED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8248" y="1739018"/>
            <a:ext cx="2776388" cy="318178"/>
          </a:xfrm>
        </p:spPr>
        <p:txBody>
          <a:bodyPr>
            <a:noAutofit/>
          </a:bodyPr>
          <a:lstStyle/>
          <a:p>
            <a:r>
              <a:rPr lang="es-ES" sz="2000" b="1" dirty="0">
                <a:solidFill>
                  <a:schemeClr val="accent1">
                    <a:lumMod val="50000"/>
                  </a:schemeClr>
                </a:solidFill>
              </a:rPr>
              <a:t>Población Beneficiada </a:t>
            </a:r>
            <a:endParaRPr lang="es-CO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24798788-C3CB-4530-8BE4-C085B6A786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9702682"/>
              </p:ext>
            </p:extLst>
          </p:nvPr>
        </p:nvGraphicFramePr>
        <p:xfrm>
          <a:off x="3727365" y="1244033"/>
          <a:ext cx="8128000" cy="4957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Tabla 9">
            <a:extLst>
              <a:ext uri="{FF2B5EF4-FFF2-40B4-BE49-F238E27FC236}">
                <a16:creationId xmlns:a16="http://schemas.microsoft.com/office/drawing/2014/main" id="{7A59CC45-E1D0-4872-B101-B96C2485B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598438"/>
              </p:ext>
            </p:extLst>
          </p:nvPr>
        </p:nvGraphicFramePr>
        <p:xfrm>
          <a:off x="975818" y="2381716"/>
          <a:ext cx="2028903" cy="369655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711826">
                  <a:extLst>
                    <a:ext uri="{9D8B030D-6E8A-4147-A177-3AD203B41FA5}">
                      <a16:colId xmlns:a16="http://schemas.microsoft.com/office/drawing/2014/main" val="2816118518"/>
                    </a:ext>
                  </a:extLst>
                </a:gridCol>
                <a:gridCol w="1317077">
                  <a:extLst>
                    <a:ext uri="{9D8B030D-6E8A-4147-A177-3AD203B41FA5}">
                      <a16:colId xmlns:a16="http://schemas.microsoft.com/office/drawing/2014/main" val="3580047088"/>
                    </a:ext>
                  </a:extLst>
                </a:gridCol>
              </a:tblGrid>
              <a:tr h="36965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Año 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Matriculados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241266"/>
                  </a:ext>
                </a:extLst>
              </a:tr>
              <a:tr h="36965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2014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265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478078"/>
                  </a:ext>
                </a:extLst>
              </a:tr>
              <a:tr h="36965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2015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830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87855"/>
                  </a:ext>
                </a:extLst>
              </a:tr>
              <a:tr h="36965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2016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911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2304051"/>
                  </a:ext>
                </a:extLst>
              </a:tr>
              <a:tr h="36965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2017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1086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3415609"/>
                  </a:ext>
                </a:extLst>
              </a:tr>
              <a:tr h="36965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2018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1245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1816629"/>
                  </a:ext>
                </a:extLst>
              </a:tr>
              <a:tr h="36965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2019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1357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6955520"/>
                  </a:ext>
                </a:extLst>
              </a:tr>
              <a:tr h="36965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2020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1483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0485246"/>
                  </a:ext>
                </a:extLst>
              </a:tr>
              <a:tr h="36965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2021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1651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210627"/>
                  </a:ext>
                </a:extLst>
              </a:tr>
              <a:tr h="369655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/>
                        <a:t>Total</a:t>
                      </a:r>
                      <a:endParaRPr lang="es-CO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/>
                        <a:t>8828</a:t>
                      </a:r>
                      <a:endParaRPr lang="es-CO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8096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597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62DD3E-CA01-438B-8664-849EC17AA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111" y="42247"/>
            <a:ext cx="5256212" cy="1266092"/>
          </a:xfrm>
        </p:spPr>
        <p:txBody>
          <a:bodyPr/>
          <a:lstStyle/>
          <a:p>
            <a:r>
              <a:rPr lang="es-ES" dirty="0"/>
              <a:t>Conclusiones 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32E32FE-D23B-4B17-8F19-F38DB1DAB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9111" y="1523206"/>
            <a:ext cx="4484077" cy="2826056"/>
          </a:xfrm>
        </p:spPr>
        <p:txBody>
          <a:bodyPr/>
          <a:lstStyle/>
          <a:p>
            <a:pPr algn="just"/>
            <a:r>
              <a:rPr lang="es-CO" sz="1800" b="1" dirty="0">
                <a:latin typeface="Calibri" panose="020F0502020204030204" pitchFamily="34" charset="0"/>
                <a:cs typeface="Calibri" panose="020F0502020204030204" pitchFamily="34" charset="0"/>
              </a:rPr>
              <a:t>Acceso a educación T&amp;T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800" dirty="0">
                <a:cs typeface="Segoe UI" panose="020B0502040204020203" pitchFamily="34" charset="0"/>
              </a:rPr>
              <a:t>Efecto notable del Proyecto en el acceso de estudiantes a educación técnica y tecnológica, como resultado de la amplia cobertura que se ha logrado.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800" dirty="0">
                <a:cs typeface="Segoe UI" panose="020B0502040204020203" pitchFamily="34" charset="0"/>
              </a:rPr>
              <a:t>UTC está contribuyendo a jalonar la demanda de formación técnica y tecnológica de la ciudad, cerrando la brecha entre demanda y oferta de talento humano.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B5A683A-7BF7-4707-BE45-8F379AABE0B2}"/>
              </a:ext>
            </a:extLst>
          </p:cNvPr>
          <p:cNvSpPr txBox="1"/>
          <p:nvPr/>
        </p:nvSpPr>
        <p:spPr>
          <a:xfrm>
            <a:off x="5814645" y="1448798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800" b="1" dirty="0">
                <a:latin typeface="Segoe UI" panose="020B0502040204020203" pitchFamily="34" charset="0"/>
                <a:cs typeface="Segoe UI" panose="020B0502040204020203" pitchFamily="34" charset="0"/>
              </a:rPr>
              <a:t>Proyecto de vida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es-CO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800" dirty="0">
                <a:latin typeface="Segoe UI" panose="020B0502040204020203" pitchFamily="34" charset="0"/>
                <a:cs typeface="Segoe UI" panose="020B0502040204020203" pitchFamily="34" charset="0"/>
              </a:rPr>
              <a:t>Los beneficiarios UTC están consolidando su proyecto de vida, adecuando sus planes y expectativas en función de las alternativas existentes.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E45EE21-D65C-4A37-AB9A-2D791934CD01}"/>
              </a:ext>
            </a:extLst>
          </p:cNvPr>
          <p:cNvSpPr/>
          <p:nvPr/>
        </p:nvSpPr>
        <p:spPr>
          <a:xfrm>
            <a:off x="6863204" y="3066585"/>
            <a:ext cx="44209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cs typeface="Segoe UI" panose="020B0502040204020203" pitchFamily="34" charset="0"/>
              </a:rPr>
              <a:t>Desarrollo de competencias</a:t>
            </a:r>
          </a:p>
          <a:p>
            <a:pPr algn="just"/>
            <a:endParaRPr lang="es-CO" dirty="0">
              <a:cs typeface="Segoe UI" panose="020B0502040204020203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dirty="0">
                <a:cs typeface="Segoe UI" panose="020B0502040204020203" pitchFamily="34" charset="0"/>
              </a:rPr>
              <a:t>Se está logrando un mejor desempeño promedio en las Pruebas Saber 11, alcanzando puntajes significativamente mas altos frente al grupo de control.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ACA58BE-E336-4974-87FD-3C165603F7A9}"/>
              </a:ext>
            </a:extLst>
          </p:cNvPr>
          <p:cNvSpPr/>
          <p:nvPr/>
        </p:nvSpPr>
        <p:spPr>
          <a:xfrm>
            <a:off x="2636376" y="4393539"/>
            <a:ext cx="442091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b="1" dirty="0">
                <a:cs typeface="Segoe UI" panose="020B0502040204020203" pitchFamily="34" charset="0"/>
              </a:rPr>
              <a:t>Efecto sobre las IE vinculadas</a:t>
            </a:r>
          </a:p>
          <a:p>
            <a:pPr algn="just"/>
            <a:endParaRPr lang="es-CO" dirty="0">
              <a:cs typeface="Segoe UI" panose="020B0502040204020203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dirty="0">
                <a:cs typeface="Segoe UI" panose="020B0502040204020203" pitchFamily="34" charset="0"/>
              </a:rPr>
              <a:t>Efectos positivos sobre las IE vinculadas: mejoramiento de la imagen de IE vinculadas, aumento y sostenibilidad de los indicadores de cobertura y proyección social de los colegios</a:t>
            </a:r>
            <a:r>
              <a:rPr lang="es-CO" sz="15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845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264721-BA2D-40BD-9AB1-CD4228A39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095" y="123092"/>
            <a:ext cx="8116643" cy="1494694"/>
          </a:xfrm>
        </p:spPr>
        <p:txBody>
          <a:bodyPr/>
          <a:lstStyle/>
          <a:p>
            <a:r>
              <a:rPr lang="es-ES" dirty="0"/>
              <a:t>Referencias y Documentos soporte 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13D5BF-074E-4528-A2E8-FA000FC4D3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99664" y="2104291"/>
            <a:ext cx="6709874" cy="381158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/>
              <a:t>Proyecto Educativo Institucional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/>
              <a:t>Reglamento General  Estudiantil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Times New Roman" panose="02020603050405020304" pitchFamily="18" charset="0"/>
              </a:rPr>
              <a:t>Decreto 4904 de 2009  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Times New Roman" panose="02020603050405020304" pitchFamily="18" charset="0"/>
              </a:rPr>
              <a:t>Decreto 1075 de 2015 MEN </a:t>
            </a:r>
            <a:endParaRPr lang="es-CO" sz="2000" dirty="0">
              <a:solidFill>
                <a:schemeClr val="accent1">
                  <a:lumMod val="75000"/>
                </a:schemeClr>
              </a:solidFill>
              <a:latin typeface="+mj-lt"/>
              <a:ea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Times New Roman" panose="02020603050405020304" pitchFamily="18" charset="0"/>
              </a:rPr>
              <a:t>Decreto 1330 de 2019 MEN</a:t>
            </a: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000" dirty="0"/>
              <a:t>Informe de Avance Proyecto UTC _CRECE 2018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sz="2000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6609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0DF6AF-78B4-5B40-AB90-D6E336F6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231" y="3429000"/>
            <a:ext cx="9401909" cy="2883877"/>
          </a:xfrm>
        </p:spPr>
        <p:txBody>
          <a:bodyPr>
            <a:normAutofit fontScale="90000"/>
          </a:bodyPr>
          <a:lstStyle/>
          <a:p>
            <a:pPr algn="ctr"/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br>
              <a:rPr lang="es-EC" b="1" dirty="0"/>
            </a:br>
            <a:r>
              <a:rPr lang="es-EC" b="1" dirty="0"/>
              <a:t>Experiencia de Articulación en Niveles Técnico, Tecnológico y Profesional en la Universidad Autónoma de Manizales</a:t>
            </a:r>
            <a:br>
              <a:rPr lang="es-EC" b="1" dirty="0"/>
            </a:br>
            <a:br>
              <a:rPr lang="es-EC" sz="3100" b="1" dirty="0"/>
            </a:br>
            <a:br>
              <a:rPr lang="es-EC" sz="3100" b="1" dirty="0">
                <a:solidFill>
                  <a:srgbClr val="21538F"/>
                </a:solidFill>
              </a:rPr>
            </a:br>
            <a:br>
              <a:rPr lang="es-EC" sz="3100" b="1" dirty="0"/>
            </a:br>
            <a:r>
              <a:rPr lang="es-EC" sz="3100" dirty="0"/>
              <a:t>Alba Patricia Arias Orozco </a:t>
            </a:r>
            <a:br>
              <a:rPr lang="es-EC" sz="3100" dirty="0"/>
            </a:br>
            <a:r>
              <a:rPr lang="es-EC" sz="3100" dirty="0"/>
              <a:t>Coordinadora Tecnologías  y Proyectos de Articulación </a:t>
            </a:r>
            <a:br>
              <a:rPr lang="es-EC" sz="3100" dirty="0"/>
            </a:br>
            <a:br>
              <a:rPr lang="es-EC" sz="3100" dirty="0"/>
            </a:br>
            <a:r>
              <a:rPr lang="es-EC" sz="3100" dirty="0"/>
              <a:t>Facultad de Ingeniería </a:t>
            </a:r>
            <a:br>
              <a:rPr lang="es-EC" sz="3100" dirty="0"/>
            </a:br>
            <a:br>
              <a:rPr lang="es-EC" sz="3100" dirty="0"/>
            </a:br>
            <a:br>
              <a:rPr lang="es-EC" sz="3100" dirty="0"/>
            </a:br>
            <a:r>
              <a:rPr lang="es-EC" sz="3100" dirty="0"/>
              <a:t>Manizales , Caldas, Colombia</a:t>
            </a:r>
            <a:br>
              <a:rPr lang="es-EC" sz="3100" dirty="0"/>
            </a:br>
            <a:r>
              <a:rPr lang="es-EC" sz="3100" dirty="0"/>
              <a:t>agosto 13 de 2021</a:t>
            </a:r>
          </a:p>
        </p:txBody>
      </p:sp>
    </p:spTree>
    <p:extLst>
      <p:ext uri="{BB962C8B-B14F-4D97-AF65-F5344CB8AC3E}">
        <p14:creationId xmlns:p14="http://schemas.microsoft.com/office/powerpoint/2010/main" val="25460916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4F825F2-070A-4C81-8C0C-E3B6F3C7C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629" y="934388"/>
            <a:ext cx="8463386" cy="56422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02810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B88F097-81ED-4BDB-AA26-B1605979C730}"/>
              </a:ext>
            </a:extLst>
          </p:cNvPr>
          <p:cNvSpPr txBox="1"/>
          <p:nvPr/>
        </p:nvSpPr>
        <p:spPr>
          <a:xfrm>
            <a:off x="3715605" y="3103931"/>
            <a:ext cx="47607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>
                <a:latin typeface="+mj-lt"/>
              </a:rPr>
              <a:t>Alba Patricia Arias Orozco</a:t>
            </a:r>
          </a:p>
          <a:p>
            <a:pPr algn="ctr"/>
            <a:r>
              <a:rPr lang="es-ES" sz="2400" dirty="0">
                <a:latin typeface="+mj-lt"/>
                <a:hlinkClick r:id="rId2"/>
              </a:rPr>
              <a:t>albapatricia@autonoma.edu.co</a:t>
            </a:r>
            <a:endParaRPr lang="es-ES" sz="2400" dirty="0">
              <a:latin typeface="+mj-lt"/>
            </a:endParaRPr>
          </a:p>
          <a:p>
            <a:pPr algn="ctr"/>
            <a:r>
              <a:rPr lang="es-ES" sz="2400" dirty="0">
                <a:latin typeface="+mj-lt"/>
              </a:rPr>
              <a:t>Universidad Autónoma de Manizales </a:t>
            </a:r>
          </a:p>
          <a:p>
            <a:pPr algn="ctr"/>
            <a:r>
              <a:rPr lang="es-ES" sz="2400" dirty="0">
                <a:latin typeface="+mj-lt"/>
              </a:rPr>
              <a:t>Colombia</a:t>
            </a:r>
            <a:endParaRPr lang="es-CO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7368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615EF4-49AD-4011-BC7C-1FD839EAE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111" y="439615"/>
            <a:ext cx="3932237" cy="1600200"/>
          </a:xfrm>
        </p:spPr>
        <p:txBody>
          <a:bodyPr/>
          <a:lstStyle/>
          <a:p>
            <a:r>
              <a:rPr lang="es-ES" b="1" dirty="0"/>
              <a:t>Contenido </a:t>
            </a:r>
            <a:endParaRPr lang="es-CO" b="1" dirty="0"/>
          </a:p>
        </p:txBody>
      </p:sp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E64F6154-4EF2-479E-BD57-C758DBCABD9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748" r="12748"/>
          <a:stretch>
            <a:fillRect/>
          </a:stretch>
        </p:blipFill>
        <p:spPr>
          <a:xfrm>
            <a:off x="5556738" y="1266092"/>
            <a:ext cx="6472664" cy="4419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0141DCD-5B33-462E-869F-5EFF40F342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9111" y="2039815"/>
            <a:ext cx="4716950" cy="3811588"/>
          </a:xfrm>
        </p:spPr>
        <p:txBody>
          <a:bodyPr>
            <a:normAutofit lnSpcReduction="10000"/>
          </a:bodyPr>
          <a:lstStyle/>
          <a:p>
            <a:endParaRPr lang="es-ES" sz="2800" dirty="0"/>
          </a:p>
          <a:p>
            <a:pPr marL="342900" indent="-342900">
              <a:buAutoNum type="arabicPeriod"/>
            </a:pPr>
            <a:r>
              <a:rPr lang="es-CO" sz="2800" dirty="0"/>
              <a:t>Nuestra Universidad </a:t>
            </a:r>
          </a:p>
          <a:p>
            <a:pPr marL="342900" indent="-342900">
              <a:buAutoNum type="arabicPeriod"/>
            </a:pPr>
            <a:r>
              <a:rPr lang="es-CO" sz="2800" dirty="0"/>
              <a:t>Marco Normativo Nacional e Institucional</a:t>
            </a:r>
          </a:p>
          <a:p>
            <a:pPr marL="342900" indent="-342900">
              <a:buAutoNum type="arabicPeriod"/>
            </a:pPr>
            <a:r>
              <a:rPr lang="es-CO" sz="2800" dirty="0"/>
              <a:t>Proyecto Piloto Institucional</a:t>
            </a:r>
          </a:p>
          <a:p>
            <a:pPr marL="342900" indent="-342900">
              <a:buAutoNum type="arabicPeriod"/>
            </a:pPr>
            <a:r>
              <a:rPr lang="es-CO" sz="2800" dirty="0"/>
              <a:t> Proyecto Interinstitucional  </a:t>
            </a:r>
          </a:p>
          <a:p>
            <a:pPr marL="342900" indent="-342900">
              <a:buAutoNum type="arabicPeriod" startAt="5"/>
            </a:pPr>
            <a:r>
              <a:rPr lang="es-CO" sz="2800" dirty="0"/>
              <a:t>Resultados  a la fecha</a:t>
            </a:r>
          </a:p>
          <a:p>
            <a:pPr marL="342900" indent="-342900">
              <a:buAutoNum type="arabicPeriod" startAt="5"/>
            </a:pPr>
            <a:r>
              <a:rPr lang="es-CO" sz="2800" dirty="0"/>
              <a:t>Conclusiones</a:t>
            </a:r>
          </a:p>
          <a:p>
            <a:pPr marL="342900" indent="-34290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86316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9CBB96-2DFA-4C28-982A-854404215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88912"/>
            <a:ext cx="3932237" cy="1600200"/>
          </a:xfrm>
        </p:spPr>
        <p:txBody>
          <a:bodyPr/>
          <a:lstStyle/>
          <a:p>
            <a:r>
              <a:rPr lang="es-ES" dirty="0"/>
              <a:t>1. Nuestra Universidad 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4BB9107-65CA-4D03-B078-E49D4ADEE7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9818" y="2028092"/>
            <a:ext cx="4951413" cy="3962400"/>
          </a:xfrm>
        </p:spPr>
        <p:txBody>
          <a:bodyPr>
            <a:normAutofit/>
          </a:bodyPr>
          <a:lstStyle/>
          <a:p>
            <a:pPr algn="ctr"/>
            <a:endParaRPr lang="es-ES" dirty="0"/>
          </a:p>
          <a:p>
            <a:pPr algn="ctr"/>
            <a:r>
              <a:rPr lang="es-ES" sz="2400" dirty="0"/>
              <a:t>Fundada el 20 de agosto de 1979</a:t>
            </a:r>
          </a:p>
          <a:p>
            <a:pPr algn="ctr"/>
            <a:r>
              <a:rPr lang="es-ES" sz="2400" dirty="0"/>
              <a:t>Acreditada Institucionalmente </a:t>
            </a:r>
          </a:p>
          <a:p>
            <a:pPr algn="ctr"/>
            <a:endParaRPr lang="es-ES" sz="2400" dirty="0"/>
          </a:p>
          <a:p>
            <a:pPr algn="ctr"/>
            <a:r>
              <a:rPr lang="es-ES" sz="2400" dirty="0"/>
              <a:t> Facultades </a:t>
            </a:r>
          </a:p>
          <a:p>
            <a:pPr algn="ctr"/>
            <a:r>
              <a:rPr lang="es-ES" sz="2400" dirty="0"/>
              <a:t>Salud </a:t>
            </a:r>
          </a:p>
          <a:p>
            <a:pPr algn="ctr"/>
            <a:r>
              <a:rPr lang="es-ES" sz="2400" dirty="0"/>
              <a:t>Estudios Sociales y Empresariales </a:t>
            </a:r>
          </a:p>
          <a:p>
            <a:pPr algn="ctr"/>
            <a:r>
              <a:rPr lang="es-ES" sz="2400" dirty="0"/>
              <a:t>Ingeniería   </a:t>
            </a:r>
          </a:p>
          <a:p>
            <a:endParaRPr lang="es-ES" dirty="0"/>
          </a:p>
          <a:p>
            <a:endParaRPr lang="es-CO" dirty="0"/>
          </a:p>
        </p:txBody>
      </p:sp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1C8BA008-3676-4600-95DB-7821A9E25F5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9475" b="9475"/>
          <a:stretch>
            <a:fillRect/>
          </a:stretch>
        </p:blipFill>
        <p:spPr>
          <a:xfrm>
            <a:off x="5783225" y="1264653"/>
            <a:ext cx="5908957" cy="49134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52238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B7F4F1-780F-4DBC-BEFF-0567B6A7D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0584" y="684917"/>
            <a:ext cx="9413631" cy="911403"/>
          </a:xfrm>
        </p:spPr>
        <p:txBody>
          <a:bodyPr/>
          <a:lstStyle/>
          <a:p>
            <a:r>
              <a:rPr lang="es-ES" dirty="0"/>
              <a:t>Marco Normativo Nacional e Institucional 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9FA38F5-C96D-4FEF-AF99-0281E14023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0740" y="1596320"/>
            <a:ext cx="6977835" cy="4331189"/>
          </a:xfrm>
        </p:spPr>
        <p:txBody>
          <a:bodyPr/>
          <a:lstStyle/>
          <a:p>
            <a:r>
              <a:rPr lang="es-CO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 </a:t>
            </a:r>
          </a:p>
          <a:p>
            <a:pPr algn="ctr"/>
            <a:r>
              <a:rPr lang="es-CO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Basados en el </a:t>
            </a:r>
            <a:r>
              <a:rPr lang="es-CO" sz="2000" dirty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Times New Roman" panose="02020603050405020304" pitchFamily="18" charset="0"/>
              </a:rPr>
              <a:t>Decreto 4904 de 2009 y en decreto 1075 de 2015 del MEN y Decreto 1330 de 2019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5CD858E-D346-46E5-B7A7-F9A2C0C984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1478" y="1576227"/>
            <a:ext cx="3629789" cy="45968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6718F0F-5A3A-4091-9BE7-EC6BB9308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34" y="2895601"/>
            <a:ext cx="7240442" cy="2872154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083527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9119EA3B-076D-4CCF-8942-EF684D3E43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7054897"/>
              </p:ext>
            </p:extLst>
          </p:nvPr>
        </p:nvGraphicFramePr>
        <p:xfrm>
          <a:off x="2031999" y="1411327"/>
          <a:ext cx="8702431" cy="5083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638DCE45-216E-4783-9E25-A83F30526449}"/>
              </a:ext>
            </a:extLst>
          </p:cNvPr>
          <p:cNvSpPr txBox="1"/>
          <p:nvPr/>
        </p:nvSpPr>
        <p:spPr>
          <a:xfrm>
            <a:off x="1457569" y="995828"/>
            <a:ext cx="9327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Experiencias en Programas de Formación Para el Trabajo y Desarrollo Humano y Programas Técnicos Profesionales </a:t>
            </a:r>
            <a:endParaRPr lang="es-CO" sz="2400" b="1" dirty="0">
              <a:solidFill>
                <a:srgbClr val="002060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114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D84DA4-87CA-4823-BCE2-961707D0F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323" y="91018"/>
            <a:ext cx="8541604" cy="1104736"/>
          </a:xfrm>
        </p:spPr>
        <p:txBody>
          <a:bodyPr/>
          <a:lstStyle/>
          <a:p>
            <a:pPr algn="ctr"/>
            <a:r>
              <a:rPr lang="es-ES" sz="2800" dirty="0">
                <a:solidFill>
                  <a:srgbClr val="002060"/>
                </a:solidFill>
              </a:rPr>
              <a:t>3.</a:t>
            </a:r>
            <a:r>
              <a:rPr lang="es-ES" dirty="0">
                <a:solidFill>
                  <a:srgbClr val="002060"/>
                </a:solidFill>
              </a:rPr>
              <a:t> </a:t>
            </a:r>
            <a:r>
              <a:rPr lang="es-ES" sz="2800" dirty="0">
                <a:solidFill>
                  <a:srgbClr val="002060"/>
                </a:solidFill>
              </a:rPr>
              <a:t>Proyecto Piloto Institucional </a:t>
            </a:r>
            <a:endParaRPr lang="es-CO" sz="2800" dirty="0">
              <a:solidFill>
                <a:srgbClr val="002060"/>
              </a:solidFill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DAF8619D-3D70-455F-B3FA-C00FF3466E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4676917"/>
              </p:ext>
            </p:extLst>
          </p:nvPr>
        </p:nvGraphicFramePr>
        <p:xfrm>
          <a:off x="907195" y="1195754"/>
          <a:ext cx="10206282" cy="5349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67280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9" name="Google Shape;649;p34" descr="C:\Users\ALBAPA~1\AppData\Local\Temp\Logo univerisdad en tu colegi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905" y="3995250"/>
            <a:ext cx="3450354" cy="1633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" name="Google Shape;650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41111" y="1712961"/>
            <a:ext cx="1306513" cy="1036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" name="Google Shape;651;p34" descr="http://fundacionexe.org.co/wp-content/uploads/2011/09/logo_andi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23479" y="1783931"/>
            <a:ext cx="1755775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" name="Google Shape;652;p34" descr="logo sem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04524" y="2934515"/>
            <a:ext cx="2298154" cy="1241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3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935985" y="2842082"/>
            <a:ext cx="2870107" cy="1241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p3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578766" y="4200407"/>
            <a:ext cx="1651473" cy="1222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" name="Google Shape;655;p34"/>
          <p:cNvPicPr preferRelativeResize="0"/>
          <p:nvPr/>
        </p:nvPicPr>
        <p:blipFill rotWithShape="1">
          <a:blip r:embed="rId9">
            <a:alphaModFix/>
          </a:blip>
          <a:srcRect l="2058" r="84706" b="4395"/>
          <a:stretch/>
        </p:blipFill>
        <p:spPr>
          <a:xfrm>
            <a:off x="10616232" y="4083302"/>
            <a:ext cx="1166487" cy="1222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" name="Google Shape;656;p34" descr="http://www.manizalescampusuniversitario.com/uploads/partner/logo/17/logo_confa_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372937" y="1909216"/>
            <a:ext cx="1384552" cy="688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" name="Google Shape;657;p34" descr="http://delarealidad.com/wp-content/uploads/2017/12/LOGO-CHEC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825623" y="1952907"/>
            <a:ext cx="1168401" cy="688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" name="Google Shape;658;p34" descr="http://www.ucm.edu.co/wp-content/uploads/2015/09/escudo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685869" y="4354421"/>
            <a:ext cx="2500232" cy="854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" name="Google Shape;659;p34" descr="http://www.batutacaldas.com/images/logos/logob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205059" y="6107733"/>
            <a:ext cx="1415202" cy="466454"/>
          </a:xfrm>
          <a:prstGeom prst="rect">
            <a:avLst/>
          </a:prstGeom>
          <a:noFill/>
          <a:ln>
            <a:noFill/>
          </a:ln>
        </p:spPr>
      </p:pic>
      <p:sp>
        <p:nvSpPr>
          <p:cNvPr id="660" name="Google Shape;660;p34" descr="Resultado de imagen para UNitécnica logo"/>
          <p:cNvSpPr/>
          <p:nvPr/>
        </p:nvSpPr>
        <p:spPr>
          <a:xfrm>
            <a:off x="1831975" y="7938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1" name="Google Shape;661;p34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436747" y="5677512"/>
            <a:ext cx="1873249" cy="491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p34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571741" y="5459230"/>
            <a:ext cx="1224892" cy="968701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p34"/>
          <p:cNvSpPr/>
          <p:nvPr/>
        </p:nvSpPr>
        <p:spPr>
          <a:xfrm>
            <a:off x="278022" y="1648724"/>
            <a:ext cx="4211235" cy="193895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dirty="0">
                <a:solidFill>
                  <a:srgbClr val="00206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Alianza Público-Privada Universidad en tu Colegio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dirty="0">
                <a:solidFill>
                  <a:srgbClr val="00206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Apoyo a jóvenes en situación de vulnerabilidad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dirty="0">
                <a:solidFill>
                  <a:srgbClr val="00206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Articulación de la UAM con los niveles precedentes</a:t>
            </a:r>
            <a:endParaRPr sz="2000" dirty="0">
              <a:solidFill>
                <a:srgbClr val="002060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664" name="Google Shape;664;p34" descr="Resultado de imagen para red de inclusion de personas con discapacidad manizales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195252" y="5337471"/>
            <a:ext cx="1890941" cy="680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" name="Google Shape;665;p34" descr="Resultado de imagen para ICBF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0824761" y="1753773"/>
            <a:ext cx="1089217" cy="1073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Google Shape;668;p34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6253442" y="4226834"/>
            <a:ext cx="2132328" cy="1133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Google Shape;669;p34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10362016" y="2967195"/>
            <a:ext cx="1551962" cy="1222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5033E224-2E63-40AB-8607-BA7FB2EACA1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3523" y="6133443"/>
            <a:ext cx="1728451" cy="655397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11951C7E-4D47-439D-AB0E-099B5D3B5519}"/>
              </a:ext>
            </a:extLst>
          </p:cNvPr>
          <p:cNvSpPr txBox="1"/>
          <p:nvPr/>
        </p:nvSpPr>
        <p:spPr>
          <a:xfrm>
            <a:off x="805367" y="748142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002060"/>
                </a:solidFill>
                <a:latin typeface="+mj-lt"/>
              </a:rPr>
              <a:t>4. Proyecto Interinstitucional </a:t>
            </a:r>
            <a:endParaRPr lang="es-CO" sz="2800" b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56F0A50C-D888-406D-AF05-DB59E4034B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8006377"/>
              </p:ext>
            </p:extLst>
          </p:nvPr>
        </p:nvGraphicFramePr>
        <p:xfrm>
          <a:off x="2653323" y="700778"/>
          <a:ext cx="8389815" cy="6138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166A20D0-135E-4E9D-ADF1-7BB6DB07C695}"/>
              </a:ext>
            </a:extLst>
          </p:cNvPr>
          <p:cNvSpPr txBox="1"/>
          <p:nvPr/>
        </p:nvSpPr>
        <p:spPr>
          <a:xfrm>
            <a:off x="289539" y="2094215"/>
            <a:ext cx="1917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/>
              <a:t>¿Cómo surge</a:t>
            </a:r>
            <a:r>
              <a:rPr lang="es-ES" dirty="0"/>
              <a:t>?</a:t>
            </a:r>
            <a:endParaRPr lang="es-CO" dirty="0"/>
          </a:p>
        </p:txBody>
      </p:sp>
      <p:pic>
        <p:nvPicPr>
          <p:cNvPr id="7" name="Google Shape;649;p34" descr="C:\Users\ALBAPA~1\AppData\Local\Temp\Logo univerisdad en tu colegio.png">
            <a:extLst>
              <a:ext uri="{FF2B5EF4-FFF2-40B4-BE49-F238E27FC236}">
                <a16:creationId xmlns:a16="http://schemas.microsoft.com/office/drawing/2014/main" id="{2B70C536-E370-4BC9-9278-9CE2335DB163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04800" y="3291866"/>
            <a:ext cx="2016369" cy="16330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740980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1145</Words>
  <Application>Microsoft Office PowerPoint</Application>
  <PresentationFormat>Panorámica</PresentationFormat>
  <Paragraphs>311</Paragraphs>
  <Slides>21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30" baseType="lpstr">
      <vt:lpstr>Arial</vt:lpstr>
      <vt:lpstr>Calibri</vt:lpstr>
      <vt:lpstr>Calibri Light</vt:lpstr>
      <vt:lpstr>Fira Sans SemiBold</vt:lpstr>
      <vt:lpstr>Montserrat</vt:lpstr>
      <vt:lpstr>Montserrat ExtraBold</vt:lpstr>
      <vt:lpstr>Segoe UI</vt:lpstr>
      <vt:lpstr>Wingdings</vt:lpstr>
      <vt:lpstr>Tema de Office</vt:lpstr>
      <vt:lpstr>Articulación niveles Técnico – Tecnológico- Profesional  Universidad Autónoma de Manizales (Colombia)</vt:lpstr>
      <vt:lpstr>                    Experiencia de Articulación en Niveles Técnico, Tecnológico y Profesional en la Universidad Autónoma de Manizales    Alba Patricia Arias Orozco  Coordinadora Tecnologías  y Proyectos de Articulación   Facultad de Ingeniería    Manizales , Caldas, Colombia agosto 13 de 2021</vt:lpstr>
      <vt:lpstr>Contenido </vt:lpstr>
      <vt:lpstr>1. Nuestra Universidad </vt:lpstr>
      <vt:lpstr>Marco Normativo Nacional e Institucional </vt:lpstr>
      <vt:lpstr>Presentación de PowerPoint</vt:lpstr>
      <vt:lpstr>3. Proyecto Piloto Institucional </vt:lpstr>
      <vt:lpstr>Presentación de PowerPoint</vt:lpstr>
      <vt:lpstr>Presentación de PowerPoint</vt:lpstr>
      <vt:lpstr>Implementación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Resultados del Proyecto a la Fecha</vt:lpstr>
      <vt:lpstr>Conclusiones </vt:lpstr>
      <vt:lpstr>Referencias y Documentos soporte 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Diego Fernando Tapia Campos</dc:creator>
  <cp:lastModifiedBy>Patricia</cp:lastModifiedBy>
  <cp:revision>20</cp:revision>
  <dcterms:created xsi:type="dcterms:W3CDTF">2020-03-11T17:20:05Z</dcterms:created>
  <dcterms:modified xsi:type="dcterms:W3CDTF">2021-08-11T14:00:18Z</dcterms:modified>
</cp:coreProperties>
</file>